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71" r:id="rId3"/>
    <p:sldId id="284" r:id="rId4"/>
    <p:sldId id="285" r:id="rId5"/>
    <p:sldId id="286" r:id="rId6"/>
    <p:sldId id="283" r:id="rId7"/>
    <p:sldId id="257" r:id="rId8"/>
    <p:sldId id="258" r:id="rId9"/>
    <p:sldId id="260" r:id="rId10"/>
    <p:sldId id="288" r:id="rId11"/>
    <p:sldId id="289" r:id="rId12"/>
    <p:sldId id="290" r:id="rId13"/>
    <p:sldId id="262" r:id="rId14"/>
    <p:sldId id="263" r:id="rId15"/>
    <p:sldId id="291" r:id="rId16"/>
    <p:sldId id="292" r:id="rId17"/>
    <p:sldId id="281" r:id="rId18"/>
    <p:sldId id="272" r:id="rId19"/>
    <p:sldId id="264" r:id="rId20"/>
    <p:sldId id="293" r:id="rId21"/>
    <p:sldId id="265" r:id="rId22"/>
    <p:sldId id="266" r:id="rId23"/>
    <p:sldId id="298" r:id="rId24"/>
    <p:sldId id="267" r:id="rId25"/>
    <p:sldId id="274" r:id="rId26"/>
    <p:sldId id="275" r:id="rId27"/>
    <p:sldId id="297" r:id="rId28"/>
    <p:sldId id="280" r:id="rId29"/>
    <p:sldId id="295" r:id="rId30"/>
    <p:sldId id="268" r:id="rId31"/>
    <p:sldId id="282" r:id="rId32"/>
    <p:sldId id="270" r:id="rId3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11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988" autoAdjust="0"/>
  </p:normalViewPr>
  <p:slideViewPr>
    <p:cSldViewPr snapToGrid="0">
      <p:cViewPr varScale="1">
        <p:scale>
          <a:sx n="74" d="100"/>
          <a:sy n="74" d="100"/>
        </p:scale>
        <p:origin x="-979" y="-82"/>
      </p:cViewPr>
      <p:guideLst>
        <p:guide orient="horz" pos="2160"/>
        <p:guide pos="3840"/>
      </p:guideLst>
    </p:cSldViewPr>
  </p:slideViewPr>
  <p:outlineViewPr>
    <p:cViewPr>
      <p:scale>
        <a:sx n="33" d="100"/>
        <a:sy n="33" d="100"/>
      </p:scale>
      <p:origin x="0" y="17765"/>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B6FB8-7B3A-414D-9EC3-74119FDABDC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a:p>
      </dgm:t>
    </dgm:pt>
    <dgm:pt modelId="{0057A341-9063-475A-8256-A87BAFC38650}">
      <dgm:prSet phldrT="[Κείμενο]" custT="1"/>
      <dgm:spPr/>
      <dgm:t>
        <a:bodyPr/>
        <a:lstStyle/>
        <a:p>
          <a:pPr>
            <a:defRPr sz="3000"/>
          </a:pPr>
          <a:r>
            <a:t>Theatre</a:t>
          </a:r>
        </a:p>
      </dgm:t>
    </dgm:pt>
    <dgm:pt modelId="{0CCF032F-9A3B-4B27-B897-B5C897E73168}" type="parTrans" cxnId="{61F90386-33E2-4037-92B0-9D7F956D3BA5}">
      <dgm:prSet/>
      <dgm:spPr/>
      <dgm:t>
        <a:bodyPr/>
        <a:lstStyle/>
        <a:p>
          <a:endParaRPr/>
        </a:p>
      </dgm:t>
    </dgm:pt>
    <dgm:pt modelId="{857E1C44-0042-4EE0-952F-0F527DD058D6}" type="sibTrans" cxnId="{61F90386-33E2-4037-92B0-9D7F956D3BA5}">
      <dgm:prSet/>
      <dgm:spPr/>
      <dgm:t>
        <a:bodyPr/>
        <a:lstStyle/>
        <a:p>
          <a:endParaRPr/>
        </a:p>
      </dgm:t>
    </dgm:pt>
    <dgm:pt modelId="{8E30B1F0-D57A-4995-96F4-E8C1EB511162}">
      <dgm:prSet phldrT="[Κείμενο]" custT="1"/>
      <dgm:spPr/>
      <dgm:t>
        <a:bodyPr/>
        <a:lstStyle/>
        <a:p>
          <a:pPr>
            <a:defRPr sz="2800"/>
          </a:pPr>
          <a:r>
            <a:t>Teaching tool</a:t>
          </a:r>
        </a:p>
      </dgm:t>
    </dgm:pt>
    <dgm:pt modelId="{41BC938A-A7DA-421E-9760-F40519AC282B}" type="parTrans" cxnId="{4533E706-93FF-4728-AB6F-1DE471C42CA5}">
      <dgm:prSet/>
      <dgm:spPr/>
      <dgm:t>
        <a:bodyPr/>
        <a:lstStyle/>
        <a:p>
          <a:endParaRPr/>
        </a:p>
      </dgm:t>
    </dgm:pt>
    <dgm:pt modelId="{4D97B696-261B-4458-B8B9-15D58ED94D19}" type="sibTrans" cxnId="{4533E706-93FF-4728-AB6F-1DE471C42CA5}">
      <dgm:prSet/>
      <dgm:spPr/>
      <dgm:t>
        <a:bodyPr/>
        <a:lstStyle/>
        <a:p>
          <a:endParaRPr/>
        </a:p>
      </dgm:t>
    </dgm:pt>
    <dgm:pt modelId="{4E77F333-81D5-4084-98F0-23A128C1A5F9}">
      <dgm:prSet phldrT="[Κείμενο]" custT="1"/>
      <dgm:spPr/>
      <dgm:t>
        <a:bodyPr/>
        <a:lstStyle/>
        <a:p>
          <a:pPr>
            <a:defRPr sz="2800"/>
          </a:pPr>
          <a:r>
            <a:t>Art form</a:t>
          </a:r>
        </a:p>
      </dgm:t>
    </dgm:pt>
    <dgm:pt modelId="{B91E80E2-5071-4A6B-AD6E-10080987E82F}" type="parTrans" cxnId="{2F5CA062-6CA0-4B58-A4AD-822C2B49B9EC}">
      <dgm:prSet/>
      <dgm:spPr/>
      <dgm:t>
        <a:bodyPr/>
        <a:lstStyle/>
        <a:p>
          <a:endParaRPr/>
        </a:p>
      </dgm:t>
    </dgm:pt>
    <dgm:pt modelId="{90F894B4-D494-4944-B1BD-FDE46A6B6AFA}" type="sibTrans" cxnId="{2F5CA062-6CA0-4B58-A4AD-822C2B49B9EC}">
      <dgm:prSet/>
      <dgm:spPr/>
      <dgm:t>
        <a:bodyPr/>
        <a:lstStyle/>
        <a:p>
          <a:endParaRPr/>
        </a:p>
      </dgm:t>
    </dgm:pt>
    <dgm:pt modelId="{8BE9C90B-61E2-4CDD-B109-741FA731CA93}" type="pres">
      <dgm:prSet presAssocID="{56BB6FB8-7B3A-414D-9EC3-74119FDABDC4}" presName="Name0" presStyleCnt="0">
        <dgm:presLayoutVars>
          <dgm:chMax val="1"/>
          <dgm:chPref val="1"/>
          <dgm:dir/>
          <dgm:animOne val="branch"/>
          <dgm:animLvl val="lvl"/>
        </dgm:presLayoutVars>
      </dgm:prSet>
      <dgm:spPr/>
      <dgm:t>
        <a:bodyPr/>
        <a:lstStyle/>
        <a:p>
          <a:endParaRPr/>
        </a:p>
      </dgm:t>
    </dgm:pt>
    <dgm:pt modelId="{62A67C2F-30EC-4A58-8C64-ADA153E8B2AF}" type="pres">
      <dgm:prSet presAssocID="{0057A341-9063-475A-8256-A87BAFC38650}" presName="singleCycle" presStyleCnt="0"/>
      <dgm:spPr/>
    </dgm:pt>
    <dgm:pt modelId="{D68EA728-9A8C-471C-99F5-3F29D4FFD7C3}" type="pres">
      <dgm:prSet presAssocID="{0057A341-9063-475A-8256-A87BAFC38650}" presName="singleCenter" presStyleLbl="node1" presStyleIdx="0" presStyleCnt="3" custScaleX="216707" custScaleY="129316" custLinFactNeighborX="-8510" custLinFactNeighborY="-12948">
        <dgm:presLayoutVars>
          <dgm:chMax val="7"/>
          <dgm:chPref val="7"/>
        </dgm:presLayoutVars>
      </dgm:prSet>
      <dgm:spPr/>
      <dgm:t>
        <a:bodyPr/>
        <a:lstStyle/>
        <a:p>
          <a:endParaRPr/>
        </a:p>
      </dgm:t>
    </dgm:pt>
    <dgm:pt modelId="{FF9C6A3F-2299-4983-8656-83E3D288E72B}" type="pres">
      <dgm:prSet presAssocID="{41BC938A-A7DA-421E-9760-F40519AC282B}" presName="Name56" presStyleLbl="parChTrans1D2" presStyleIdx="0" presStyleCnt="2"/>
      <dgm:spPr/>
      <dgm:t>
        <a:bodyPr/>
        <a:lstStyle/>
        <a:p>
          <a:endParaRPr/>
        </a:p>
      </dgm:t>
    </dgm:pt>
    <dgm:pt modelId="{2A6092F0-3BD1-4AF7-A125-46C512BD0DA7}" type="pres">
      <dgm:prSet presAssocID="{8E30B1F0-D57A-4995-96F4-E8C1EB511162}" presName="text0" presStyleLbl="node1" presStyleIdx="1" presStyleCnt="3" custScaleX="281481" custScaleY="191425" custRadScaleRad="259692" custRadScaleInc="115990">
        <dgm:presLayoutVars>
          <dgm:bulletEnabled val="1"/>
        </dgm:presLayoutVars>
      </dgm:prSet>
      <dgm:spPr/>
      <dgm:t>
        <a:bodyPr/>
        <a:lstStyle/>
        <a:p>
          <a:endParaRPr/>
        </a:p>
      </dgm:t>
    </dgm:pt>
    <dgm:pt modelId="{DC9B68A1-DDC5-40BE-8BB8-28343B966624}" type="pres">
      <dgm:prSet presAssocID="{B91E80E2-5071-4A6B-AD6E-10080987E82F}" presName="Name56" presStyleLbl="parChTrans1D2" presStyleIdx="1" presStyleCnt="2"/>
      <dgm:spPr/>
      <dgm:t>
        <a:bodyPr/>
        <a:lstStyle/>
        <a:p>
          <a:endParaRPr/>
        </a:p>
      </dgm:t>
    </dgm:pt>
    <dgm:pt modelId="{8FAE5C40-733B-45AC-A3F6-B1DC70E53D55}" type="pres">
      <dgm:prSet presAssocID="{4E77F333-81D5-4084-98F0-23A128C1A5F9}" presName="text0" presStyleLbl="node1" presStyleIdx="2" presStyleCnt="3" custScaleX="256827" custScaleY="158543" custRadScaleRad="254318" custRadScaleInc="83938">
        <dgm:presLayoutVars>
          <dgm:bulletEnabled val="1"/>
        </dgm:presLayoutVars>
      </dgm:prSet>
      <dgm:spPr/>
      <dgm:t>
        <a:bodyPr/>
        <a:lstStyle/>
        <a:p>
          <a:endParaRPr/>
        </a:p>
      </dgm:t>
    </dgm:pt>
  </dgm:ptLst>
  <dgm:cxnLst>
    <dgm:cxn modelId="{8043A362-1DA2-410F-8E48-4F7F33B9FF66}" type="presOf" srcId="{B91E80E2-5071-4A6B-AD6E-10080987E82F}" destId="{DC9B68A1-DDC5-40BE-8BB8-28343B966624}" srcOrd="0" destOrd="0" presId="urn:microsoft.com/office/officeart/2008/layout/RadialCluster"/>
    <dgm:cxn modelId="{2F5CA062-6CA0-4B58-A4AD-822C2B49B9EC}" srcId="{0057A341-9063-475A-8256-A87BAFC38650}" destId="{4E77F333-81D5-4084-98F0-23A128C1A5F9}" srcOrd="1" destOrd="0" parTransId="{B91E80E2-5071-4A6B-AD6E-10080987E82F}" sibTransId="{90F894B4-D494-4944-B1BD-FDE46A6B6AFA}"/>
    <dgm:cxn modelId="{4533E706-93FF-4728-AB6F-1DE471C42CA5}" srcId="{0057A341-9063-475A-8256-A87BAFC38650}" destId="{8E30B1F0-D57A-4995-96F4-E8C1EB511162}" srcOrd="0" destOrd="0" parTransId="{41BC938A-A7DA-421E-9760-F40519AC282B}" sibTransId="{4D97B696-261B-4458-B8B9-15D58ED94D19}"/>
    <dgm:cxn modelId="{61F90386-33E2-4037-92B0-9D7F956D3BA5}" srcId="{56BB6FB8-7B3A-414D-9EC3-74119FDABDC4}" destId="{0057A341-9063-475A-8256-A87BAFC38650}" srcOrd="0" destOrd="0" parTransId="{0CCF032F-9A3B-4B27-B897-B5C897E73168}" sibTransId="{857E1C44-0042-4EE0-952F-0F527DD058D6}"/>
    <dgm:cxn modelId="{B1E50A15-6AFC-41A5-BC35-C7EFC652089C}" type="presOf" srcId="{4E77F333-81D5-4084-98F0-23A128C1A5F9}" destId="{8FAE5C40-733B-45AC-A3F6-B1DC70E53D55}" srcOrd="0" destOrd="0" presId="urn:microsoft.com/office/officeart/2008/layout/RadialCluster"/>
    <dgm:cxn modelId="{47BA0B48-C662-42D5-B788-A0EF7AC17772}" type="presOf" srcId="{56BB6FB8-7B3A-414D-9EC3-74119FDABDC4}" destId="{8BE9C90B-61E2-4CDD-B109-741FA731CA93}" srcOrd="0" destOrd="0" presId="urn:microsoft.com/office/officeart/2008/layout/RadialCluster"/>
    <dgm:cxn modelId="{9E25E62A-4AFE-4C9A-A093-A87848D2E552}" type="presOf" srcId="{41BC938A-A7DA-421E-9760-F40519AC282B}" destId="{FF9C6A3F-2299-4983-8656-83E3D288E72B}" srcOrd="0" destOrd="0" presId="urn:microsoft.com/office/officeart/2008/layout/RadialCluster"/>
    <dgm:cxn modelId="{8B3F112B-38B6-429E-9905-2745D4F271FE}" type="presOf" srcId="{0057A341-9063-475A-8256-A87BAFC38650}" destId="{D68EA728-9A8C-471C-99F5-3F29D4FFD7C3}" srcOrd="0" destOrd="0" presId="urn:microsoft.com/office/officeart/2008/layout/RadialCluster"/>
    <dgm:cxn modelId="{1BF671D5-E06E-4A8B-9B49-7184D2D964F1}" type="presOf" srcId="{8E30B1F0-D57A-4995-96F4-E8C1EB511162}" destId="{2A6092F0-3BD1-4AF7-A125-46C512BD0DA7}" srcOrd="0" destOrd="0" presId="urn:microsoft.com/office/officeart/2008/layout/RadialCluster"/>
    <dgm:cxn modelId="{0689EDF5-1F17-4343-ABC5-67B54C3CAC80}" type="presParOf" srcId="{8BE9C90B-61E2-4CDD-B109-741FA731CA93}" destId="{62A67C2F-30EC-4A58-8C64-ADA153E8B2AF}" srcOrd="0" destOrd="0" presId="urn:microsoft.com/office/officeart/2008/layout/RadialCluster"/>
    <dgm:cxn modelId="{4762F051-E46F-4638-BEF1-04239823CDFA}" type="presParOf" srcId="{62A67C2F-30EC-4A58-8C64-ADA153E8B2AF}" destId="{D68EA728-9A8C-471C-99F5-3F29D4FFD7C3}" srcOrd="0" destOrd="0" presId="urn:microsoft.com/office/officeart/2008/layout/RadialCluster"/>
    <dgm:cxn modelId="{23395975-1E0C-45E1-B248-2C2A934C9C57}" type="presParOf" srcId="{62A67C2F-30EC-4A58-8C64-ADA153E8B2AF}" destId="{FF9C6A3F-2299-4983-8656-83E3D288E72B}" srcOrd="1" destOrd="0" presId="urn:microsoft.com/office/officeart/2008/layout/RadialCluster"/>
    <dgm:cxn modelId="{13459192-F78D-4092-B52B-D9F79F7A7336}" type="presParOf" srcId="{62A67C2F-30EC-4A58-8C64-ADA153E8B2AF}" destId="{2A6092F0-3BD1-4AF7-A125-46C512BD0DA7}" srcOrd="2" destOrd="0" presId="urn:microsoft.com/office/officeart/2008/layout/RadialCluster"/>
    <dgm:cxn modelId="{830C7672-C66C-48E7-9E12-374F6D6A815E}" type="presParOf" srcId="{62A67C2F-30EC-4A58-8C64-ADA153E8B2AF}" destId="{DC9B68A1-DDC5-40BE-8BB8-28343B966624}" srcOrd="3" destOrd="0" presId="urn:microsoft.com/office/officeart/2008/layout/RadialCluster"/>
    <dgm:cxn modelId="{592E1429-2172-419F-973A-4981B7043395}" type="presParOf" srcId="{62A67C2F-30EC-4A58-8C64-ADA153E8B2AF}" destId="{8FAE5C40-733B-45AC-A3F6-B1DC70E53D55}" srcOrd="4"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7B8A77-7724-4D97-A7A9-AAFD5A1366E4}" type="doc">
      <dgm:prSet loTypeId="urn:microsoft.com/office/officeart/2005/8/layout/list1" loCatId="list" qsTypeId="urn:microsoft.com/office/officeart/2005/8/quickstyle/simple1" qsCatId="simple" csTypeId="urn:microsoft.com/office/officeart/2005/8/colors/colorful1#4" csCatId="colorful" phldr="1"/>
      <dgm:spPr/>
      <dgm:t>
        <a:bodyPr/>
        <a:lstStyle/>
        <a:p>
          <a:endParaRPr/>
        </a:p>
      </dgm:t>
    </dgm:pt>
    <dgm:pt modelId="{4D366084-493A-4421-A961-672C5202B4D1}">
      <dgm:prSet phldrT="[Κείμενο]"/>
      <dgm:spPr/>
      <dgm:t>
        <a:bodyPr/>
        <a:lstStyle/>
        <a:p>
          <a:pPr>
            <a:defRPr b="1">
              <a:effectLst>
                <a:outerShdw blurRad="38100" dist="38100" dir="2700000" algn="tl">
                  <a:srgbClr val="000000">
                    <a:alpha val="43137"/>
                  </a:srgbClr>
                </a:outerShdw>
              </a:effectLst>
            </a:defRPr>
          </a:pPr>
          <a:r>
            <a:t>Covers:</a:t>
          </a:r>
        </a:p>
      </dgm:t>
    </dgm:pt>
    <dgm:pt modelId="{7C44299E-5DE7-4999-8B89-BBD0C6836693}" type="parTrans" cxnId="{FA090C4A-3763-4865-8EE6-FEB0B5940F73}">
      <dgm:prSet/>
      <dgm:spPr/>
      <dgm:t>
        <a:bodyPr/>
        <a:lstStyle/>
        <a:p>
          <a:endParaRPr/>
        </a:p>
      </dgm:t>
    </dgm:pt>
    <dgm:pt modelId="{D4126EBE-5717-4C7D-90AD-961C2DACF5E2}" type="sibTrans" cxnId="{FA090C4A-3763-4865-8EE6-FEB0B5940F73}">
      <dgm:prSet/>
      <dgm:spPr/>
      <dgm:t>
        <a:bodyPr/>
        <a:lstStyle/>
        <a:p>
          <a:endParaRPr/>
        </a:p>
      </dgm:t>
    </dgm:pt>
    <dgm:pt modelId="{9B3BFABC-7FB5-43A4-AAC2-8F6816744C20}">
      <dgm:prSet/>
      <dgm:spPr/>
      <dgm:t>
        <a:bodyPr/>
        <a:lstStyle/>
        <a:p>
          <a:r>
            <a:t>Works written for adults.</a:t>
          </a:r>
        </a:p>
      </dgm:t>
    </dgm:pt>
    <dgm:pt modelId="{8469048F-7793-4D1D-9A6B-C24E4309022F}" type="parTrans" cxnId="{7F3FF490-993A-44F8-B470-2813A8EE1C66}">
      <dgm:prSet/>
      <dgm:spPr/>
      <dgm:t>
        <a:bodyPr/>
        <a:lstStyle/>
        <a:p>
          <a:endParaRPr/>
        </a:p>
      </dgm:t>
    </dgm:pt>
    <dgm:pt modelId="{2FBAA798-F040-4A55-87B7-AC5A13311B31}" type="sibTrans" cxnId="{7F3FF490-993A-44F8-B470-2813A8EE1C66}">
      <dgm:prSet/>
      <dgm:spPr/>
      <dgm:t>
        <a:bodyPr/>
        <a:lstStyle/>
        <a:p>
          <a:endParaRPr/>
        </a:p>
      </dgm:t>
    </dgm:pt>
    <dgm:pt modelId="{1F91D26E-ECE4-4CC8-916C-91C7DCC8DEE9}">
      <dgm:prSet/>
      <dgm:spPr/>
      <dgm:t>
        <a:bodyPr/>
        <a:lstStyle/>
        <a:p>
          <a:r>
            <a:t>Works written by famous writers in other times.</a:t>
          </a:r>
        </a:p>
      </dgm:t>
    </dgm:pt>
    <dgm:pt modelId="{32A4F18E-6B3E-45E6-A504-38082949FFAA}" type="parTrans" cxnId="{8BC1E5A7-DD07-4257-82C8-DB0FD38B728C}">
      <dgm:prSet/>
      <dgm:spPr/>
      <dgm:t>
        <a:bodyPr/>
        <a:lstStyle/>
        <a:p>
          <a:endParaRPr/>
        </a:p>
      </dgm:t>
    </dgm:pt>
    <dgm:pt modelId="{31216FEC-6DAB-47DB-BB30-1E808EB7DD01}" type="sibTrans" cxnId="{8BC1E5A7-DD07-4257-82C8-DB0FD38B728C}">
      <dgm:prSet/>
      <dgm:spPr/>
      <dgm:t>
        <a:bodyPr/>
        <a:lstStyle/>
        <a:p>
          <a:endParaRPr/>
        </a:p>
      </dgm:t>
    </dgm:pt>
    <dgm:pt modelId="{050253CB-D5C6-49B4-BFCA-69326CD3C069}">
      <dgm:prSet/>
      <dgm:spPr/>
      <dgm:t>
        <a:bodyPr/>
        <a:lstStyle/>
        <a:p>
          <a:r>
            <a:t>The folk tales.</a:t>
          </a:r>
        </a:p>
      </dgm:t>
    </dgm:pt>
    <dgm:pt modelId="{2562D823-DDCD-4F2B-A9D8-4EAB5D1AED5A}" type="parTrans" cxnId="{C03085FE-7BED-4799-B91C-1C4B4D09CE6C}">
      <dgm:prSet/>
      <dgm:spPr/>
      <dgm:t>
        <a:bodyPr/>
        <a:lstStyle/>
        <a:p>
          <a:endParaRPr/>
        </a:p>
      </dgm:t>
    </dgm:pt>
    <dgm:pt modelId="{0AE15B20-F27E-4C82-BED2-7AB7DECCFE1A}" type="sibTrans" cxnId="{C03085FE-7BED-4799-B91C-1C4B4D09CE6C}">
      <dgm:prSet/>
      <dgm:spPr/>
      <dgm:t>
        <a:bodyPr/>
        <a:lstStyle/>
        <a:p>
          <a:endParaRPr/>
        </a:p>
      </dgm:t>
    </dgm:pt>
    <dgm:pt modelId="{F64ADCC7-6222-47DB-B588-9810298C636B}" type="pres">
      <dgm:prSet presAssocID="{F47B8A77-7724-4D97-A7A9-AAFD5A1366E4}" presName="linear" presStyleCnt="0">
        <dgm:presLayoutVars>
          <dgm:dir/>
          <dgm:animLvl val="lvl"/>
          <dgm:resizeHandles val="exact"/>
        </dgm:presLayoutVars>
      </dgm:prSet>
      <dgm:spPr/>
      <dgm:t>
        <a:bodyPr/>
        <a:lstStyle/>
        <a:p>
          <a:endParaRPr/>
        </a:p>
      </dgm:t>
    </dgm:pt>
    <dgm:pt modelId="{37E6FEB2-2130-4072-8453-6D2568638AD1}" type="pres">
      <dgm:prSet presAssocID="{4D366084-493A-4421-A961-672C5202B4D1}" presName="parentLin" presStyleCnt="0"/>
      <dgm:spPr/>
    </dgm:pt>
    <dgm:pt modelId="{FC0CF67A-FC4B-4F05-835C-3AB862015CAB}" type="pres">
      <dgm:prSet presAssocID="{4D366084-493A-4421-A961-672C5202B4D1}" presName="parentLeftMargin" presStyleLbl="node1" presStyleIdx="0" presStyleCnt="1"/>
      <dgm:spPr/>
      <dgm:t>
        <a:bodyPr/>
        <a:lstStyle/>
        <a:p>
          <a:endParaRPr/>
        </a:p>
      </dgm:t>
    </dgm:pt>
    <dgm:pt modelId="{AE0D8A74-6F1F-4DC2-92C7-BD35A2A8148B}" type="pres">
      <dgm:prSet presAssocID="{4D366084-493A-4421-A961-672C5202B4D1}" presName="parentText" presStyleLbl="node1" presStyleIdx="0" presStyleCnt="1" custScaleX="63282">
        <dgm:presLayoutVars>
          <dgm:chMax val="0"/>
          <dgm:bulletEnabled val="1"/>
        </dgm:presLayoutVars>
      </dgm:prSet>
      <dgm:spPr/>
      <dgm:t>
        <a:bodyPr/>
        <a:lstStyle/>
        <a:p>
          <a:endParaRPr/>
        </a:p>
      </dgm:t>
    </dgm:pt>
    <dgm:pt modelId="{DFFCF936-6371-45BC-A2FA-544347A90AB1}" type="pres">
      <dgm:prSet presAssocID="{4D366084-493A-4421-A961-672C5202B4D1}" presName="negativeSpace" presStyleCnt="0"/>
      <dgm:spPr/>
    </dgm:pt>
    <dgm:pt modelId="{711A28E8-E726-4F20-87A3-F5025E65FB9F}" type="pres">
      <dgm:prSet presAssocID="{4D366084-493A-4421-A961-672C5202B4D1}" presName="childText" presStyleLbl="conFgAcc1" presStyleIdx="0" presStyleCnt="1">
        <dgm:presLayoutVars>
          <dgm:bulletEnabled val="1"/>
        </dgm:presLayoutVars>
      </dgm:prSet>
      <dgm:spPr/>
      <dgm:t>
        <a:bodyPr/>
        <a:lstStyle/>
        <a:p>
          <a:endParaRPr/>
        </a:p>
      </dgm:t>
    </dgm:pt>
  </dgm:ptLst>
  <dgm:cxnLst>
    <dgm:cxn modelId="{9861BF11-DA7F-4043-98C2-9B237445A0BD}" type="presOf" srcId="{F47B8A77-7724-4D97-A7A9-AAFD5A1366E4}" destId="{F64ADCC7-6222-47DB-B588-9810298C636B}" srcOrd="0" destOrd="0" presId="urn:microsoft.com/office/officeart/2005/8/layout/list1"/>
    <dgm:cxn modelId="{171F6DB6-6A40-42BE-A019-6882D7DD41FE}" type="presOf" srcId="{4D366084-493A-4421-A961-672C5202B4D1}" destId="{FC0CF67A-FC4B-4F05-835C-3AB862015CAB}" srcOrd="0" destOrd="0" presId="urn:microsoft.com/office/officeart/2005/8/layout/list1"/>
    <dgm:cxn modelId="{69951DE5-1819-4D0B-9CF9-2B3D5FC11949}" type="presOf" srcId="{4D366084-493A-4421-A961-672C5202B4D1}" destId="{AE0D8A74-6F1F-4DC2-92C7-BD35A2A8148B}" srcOrd="1" destOrd="0" presId="urn:microsoft.com/office/officeart/2005/8/layout/list1"/>
    <dgm:cxn modelId="{EB6D91CD-72A7-4AF3-ACBB-7CCF888EA2D0}" type="presOf" srcId="{1F91D26E-ECE4-4CC8-916C-91C7DCC8DEE9}" destId="{711A28E8-E726-4F20-87A3-F5025E65FB9F}" srcOrd="0" destOrd="1" presId="urn:microsoft.com/office/officeart/2005/8/layout/list1"/>
    <dgm:cxn modelId="{C03085FE-7BED-4799-B91C-1C4B4D09CE6C}" srcId="{4D366084-493A-4421-A961-672C5202B4D1}" destId="{050253CB-D5C6-49B4-BFCA-69326CD3C069}" srcOrd="2" destOrd="0" parTransId="{2562D823-DDCD-4F2B-A9D8-4EAB5D1AED5A}" sibTransId="{0AE15B20-F27E-4C82-BED2-7AB7DECCFE1A}"/>
    <dgm:cxn modelId="{DBA35A75-6A4C-43C8-8770-57B0A34F589F}" type="presOf" srcId="{050253CB-D5C6-49B4-BFCA-69326CD3C069}" destId="{711A28E8-E726-4F20-87A3-F5025E65FB9F}" srcOrd="0" destOrd="2" presId="urn:microsoft.com/office/officeart/2005/8/layout/list1"/>
    <dgm:cxn modelId="{FA090C4A-3763-4865-8EE6-FEB0B5940F73}" srcId="{F47B8A77-7724-4D97-A7A9-AAFD5A1366E4}" destId="{4D366084-493A-4421-A961-672C5202B4D1}" srcOrd="0" destOrd="0" parTransId="{7C44299E-5DE7-4999-8B89-BBD0C6836693}" sibTransId="{D4126EBE-5717-4C7D-90AD-961C2DACF5E2}"/>
    <dgm:cxn modelId="{8BC1E5A7-DD07-4257-82C8-DB0FD38B728C}" srcId="{4D366084-493A-4421-A961-672C5202B4D1}" destId="{1F91D26E-ECE4-4CC8-916C-91C7DCC8DEE9}" srcOrd="1" destOrd="0" parTransId="{32A4F18E-6B3E-45E6-A504-38082949FFAA}" sibTransId="{31216FEC-6DAB-47DB-BB30-1E808EB7DD01}"/>
    <dgm:cxn modelId="{7F3FF490-993A-44F8-B470-2813A8EE1C66}" srcId="{4D366084-493A-4421-A961-672C5202B4D1}" destId="{9B3BFABC-7FB5-43A4-AAC2-8F6816744C20}" srcOrd="0" destOrd="0" parTransId="{8469048F-7793-4D1D-9A6B-C24E4309022F}" sibTransId="{2FBAA798-F040-4A55-87B7-AC5A13311B31}"/>
    <dgm:cxn modelId="{54F091AB-EBBA-452C-A275-1D595B43DEA9}" type="presOf" srcId="{9B3BFABC-7FB5-43A4-AAC2-8F6816744C20}" destId="{711A28E8-E726-4F20-87A3-F5025E65FB9F}" srcOrd="0" destOrd="0" presId="urn:microsoft.com/office/officeart/2005/8/layout/list1"/>
    <dgm:cxn modelId="{AB8FCF9E-494F-4A4A-826C-D6DC3B82AA55}" type="presParOf" srcId="{F64ADCC7-6222-47DB-B588-9810298C636B}" destId="{37E6FEB2-2130-4072-8453-6D2568638AD1}" srcOrd="0" destOrd="0" presId="urn:microsoft.com/office/officeart/2005/8/layout/list1"/>
    <dgm:cxn modelId="{2F98E83B-81AF-476A-AAEB-67D954A2A376}" type="presParOf" srcId="{37E6FEB2-2130-4072-8453-6D2568638AD1}" destId="{FC0CF67A-FC4B-4F05-835C-3AB862015CAB}" srcOrd="0" destOrd="0" presId="urn:microsoft.com/office/officeart/2005/8/layout/list1"/>
    <dgm:cxn modelId="{2F7BFB9B-B856-4EDB-8B51-97DFB481B1C3}" type="presParOf" srcId="{37E6FEB2-2130-4072-8453-6D2568638AD1}" destId="{AE0D8A74-6F1F-4DC2-92C7-BD35A2A8148B}" srcOrd="1" destOrd="0" presId="urn:microsoft.com/office/officeart/2005/8/layout/list1"/>
    <dgm:cxn modelId="{7F336EDF-7425-4C43-AFEB-32124AD48DE9}" type="presParOf" srcId="{F64ADCC7-6222-47DB-B588-9810298C636B}" destId="{DFFCF936-6371-45BC-A2FA-544347A90AB1}" srcOrd="1" destOrd="0" presId="urn:microsoft.com/office/officeart/2005/8/layout/list1"/>
    <dgm:cxn modelId="{A5823E15-6D54-4D76-AE76-13D9A9929C72}" type="presParOf" srcId="{F64ADCC7-6222-47DB-B588-9810298C636B}" destId="{711A28E8-E726-4F20-87A3-F5025E65FB9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11329E-87B2-4759-BAF5-066E26506F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D248CDE4-583E-45C4-B81C-4416F60A1EBF}">
      <dgm:prSet phldrT="[Κείμενο]"/>
      <dgm:spPr/>
      <dgm:t>
        <a:bodyPr/>
        <a:lstStyle/>
        <a:p>
          <a:pPr>
            <a:defRPr b="1">
              <a:solidFill>
                <a:schemeClr val="bg2"/>
              </a:solidFill>
            </a:defRPr>
          </a:pPr>
          <a:r>
            <a:t>working in groups </a:t>
          </a:r>
        </a:p>
      </dgm:t>
    </dgm:pt>
    <dgm:pt modelId="{54EFDC2F-F9AF-4861-A96C-7CB1DD10E90E}" type="parTrans" cxnId="{EC4DF3E7-532E-43C8-B72E-B9E4E1F1F7E8}">
      <dgm:prSet/>
      <dgm:spPr/>
      <dgm:t>
        <a:bodyPr/>
        <a:lstStyle/>
        <a:p>
          <a:endParaRPr/>
        </a:p>
      </dgm:t>
    </dgm:pt>
    <dgm:pt modelId="{35DDCC39-D543-4B67-9124-9D44F069A4F5}" type="sibTrans" cxnId="{EC4DF3E7-532E-43C8-B72E-B9E4E1F1F7E8}">
      <dgm:prSet/>
      <dgm:spPr/>
      <dgm:t>
        <a:bodyPr/>
        <a:lstStyle/>
        <a:p>
          <a:endParaRPr/>
        </a:p>
      </dgm:t>
    </dgm:pt>
    <dgm:pt modelId="{02A6D97A-338F-4CFA-8E49-7F4EB2AED2FB}">
      <dgm:prSet phldrT="[Κείμενο]"/>
      <dgm:spPr/>
      <dgm:t>
        <a:bodyPr/>
        <a:lstStyle/>
        <a:p>
          <a:pPr>
            <a:defRPr b="1">
              <a:solidFill>
                <a:schemeClr val="bg2"/>
              </a:solidFill>
            </a:defRPr>
          </a:pPr>
          <a:r>
            <a:t>create a fantastic world based on a story</a:t>
          </a:r>
        </a:p>
      </dgm:t>
    </dgm:pt>
    <dgm:pt modelId="{5C24C013-00D0-4E06-9CC7-FCC015DB4A37}" type="parTrans" cxnId="{CFF47C3A-8540-4D87-AC63-EAD8D6950CF1}">
      <dgm:prSet/>
      <dgm:spPr/>
      <dgm:t>
        <a:bodyPr/>
        <a:lstStyle/>
        <a:p>
          <a:endParaRPr/>
        </a:p>
      </dgm:t>
    </dgm:pt>
    <dgm:pt modelId="{E5A9E0A6-5D68-4FD7-9844-4CE16E32DE96}" type="sibTrans" cxnId="{CFF47C3A-8540-4D87-AC63-EAD8D6950CF1}">
      <dgm:prSet/>
      <dgm:spPr/>
      <dgm:t>
        <a:bodyPr/>
        <a:lstStyle/>
        <a:p>
          <a:endParaRPr/>
        </a:p>
      </dgm:t>
    </dgm:pt>
    <dgm:pt modelId="{6A6BBFD2-2619-49CD-830F-2B4FAB7E4227}">
      <dgm:prSet phldrT="[Κείμενο]"/>
      <dgm:spPr/>
      <dgm:t>
        <a:bodyPr/>
        <a:lstStyle/>
        <a:p>
          <a:pPr>
            <a:defRPr b="1">
              <a:solidFill>
                <a:schemeClr val="bg2"/>
              </a:solidFill>
            </a:defRPr>
          </a:pPr>
          <a:r>
            <a:t>they play roles</a:t>
          </a:r>
        </a:p>
      </dgm:t>
    </dgm:pt>
    <dgm:pt modelId="{E8BFD042-2B46-4DE8-A4CC-3A1044131FEE}" type="parTrans" cxnId="{112EEE8C-2859-4940-9002-366162970DB0}">
      <dgm:prSet/>
      <dgm:spPr/>
      <dgm:t>
        <a:bodyPr/>
        <a:lstStyle/>
        <a:p>
          <a:endParaRPr/>
        </a:p>
      </dgm:t>
    </dgm:pt>
    <dgm:pt modelId="{580DD291-9E5D-404F-A978-4C95441401AA}" type="sibTrans" cxnId="{112EEE8C-2859-4940-9002-366162970DB0}">
      <dgm:prSet/>
      <dgm:spPr/>
      <dgm:t>
        <a:bodyPr/>
        <a:lstStyle/>
        <a:p>
          <a:endParaRPr/>
        </a:p>
      </dgm:t>
    </dgm:pt>
    <dgm:pt modelId="{F3906BEC-E7F5-4AB5-AA77-C4A8A2434358}">
      <dgm:prSet phldrT="[Κείμενο]"/>
      <dgm:spPr/>
      <dgm:t>
        <a:bodyPr/>
        <a:lstStyle/>
        <a:p>
          <a:pPr>
            <a:defRPr b="1">
              <a:solidFill>
                <a:schemeClr val="bg2"/>
              </a:solidFill>
            </a:defRPr>
          </a:pPr>
          <a:r>
            <a:t>reflect on</a:t>
          </a:r>
          <a:endParaRPr b="1">
            <a:solidFill>
              <a:schemeClr val="bg2"/>
            </a:solidFill>
          </a:endParaRPr>
        </a:p>
      </dgm:t>
    </dgm:pt>
    <dgm:pt modelId="{A9789FEA-1CD7-4C59-86BC-3CE2F60728EA}" type="parTrans" cxnId="{AB03A520-3568-43A9-83EC-F0B57875CF50}">
      <dgm:prSet/>
      <dgm:spPr/>
      <dgm:t>
        <a:bodyPr/>
        <a:lstStyle/>
        <a:p>
          <a:endParaRPr/>
        </a:p>
      </dgm:t>
    </dgm:pt>
    <dgm:pt modelId="{2300736C-EAC3-490F-A5B0-69C92BD2C655}" type="sibTrans" cxnId="{AB03A520-3568-43A9-83EC-F0B57875CF50}">
      <dgm:prSet/>
      <dgm:spPr/>
      <dgm:t>
        <a:bodyPr/>
        <a:lstStyle/>
        <a:p>
          <a:endParaRPr/>
        </a:p>
      </dgm:t>
    </dgm:pt>
    <dgm:pt modelId="{6D1C1049-6E7F-47FC-99C5-51539006EF90}">
      <dgm:prSet phldrT="[Κείμενο]"/>
      <dgm:spPr/>
      <dgm:t>
        <a:bodyPr/>
        <a:lstStyle/>
        <a:p>
          <a:pPr>
            <a:defRPr b="1">
              <a:solidFill>
                <a:schemeClr val="bg2"/>
              </a:solidFill>
            </a:defRPr>
          </a:pPr>
          <a:r>
            <a:t>take decisions</a:t>
          </a:r>
        </a:p>
      </dgm:t>
    </dgm:pt>
    <dgm:pt modelId="{F67E0121-95D7-4211-B24B-150C49F112F4}" type="parTrans" cxnId="{CE19507C-A247-4C87-8E8B-C737B927F581}">
      <dgm:prSet/>
      <dgm:spPr/>
      <dgm:t>
        <a:bodyPr/>
        <a:lstStyle/>
        <a:p>
          <a:endParaRPr/>
        </a:p>
      </dgm:t>
    </dgm:pt>
    <dgm:pt modelId="{5CD93086-76E2-4C7C-9AB7-EDE11ADEA461}" type="sibTrans" cxnId="{CE19507C-A247-4C87-8E8B-C737B927F581}">
      <dgm:prSet/>
      <dgm:spPr/>
      <dgm:t>
        <a:bodyPr/>
        <a:lstStyle/>
        <a:p>
          <a:endParaRPr/>
        </a:p>
      </dgm:t>
    </dgm:pt>
    <dgm:pt modelId="{A5F20642-A281-497D-A776-F0E30E69E2FD}">
      <dgm:prSet phldrT="[Κείμενο]"/>
      <dgm:spPr/>
      <dgm:t>
        <a:bodyPr/>
        <a:lstStyle/>
        <a:p>
          <a:pPr>
            <a:defRPr b="1">
              <a:solidFill>
                <a:schemeClr val="bg2"/>
              </a:solidFill>
            </a:defRPr>
          </a:pPr>
          <a:r>
            <a:t>they act</a:t>
          </a:r>
        </a:p>
      </dgm:t>
    </dgm:pt>
    <dgm:pt modelId="{84587A6B-2124-400C-B52B-A4F4D9CA8376}" type="parTrans" cxnId="{5DB3464A-C266-404E-8E7B-0B32B3AC5CFC}">
      <dgm:prSet/>
      <dgm:spPr/>
      <dgm:t>
        <a:bodyPr/>
        <a:lstStyle/>
        <a:p>
          <a:endParaRPr/>
        </a:p>
      </dgm:t>
    </dgm:pt>
    <dgm:pt modelId="{A1C37B66-AD1B-4596-A6F7-EA5D96FFCDBC}" type="sibTrans" cxnId="{5DB3464A-C266-404E-8E7B-0B32B3AC5CFC}">
      <dgm:prSet/>
      <dgm:spPr/>
      <dgm:t>
        <a:bodyPr/>
        <a:lstStyle/>
        <a:p>
          <a:endParaRPr/>
        </a:p>
      </dgm:t>
    </dgm:pt>
    <dgm:pt modelId="{4DAAAEE4-41C3-43C3-910D-C19674A6FE0A}" type="pres">
      <dgm:prSet presAssocID="{1611329E-87B2-4759-BAF5-066E26506F53}" presName="Name0" presStyleCnt="0">
        <dgm:presLayoutVars>
          <dgm:dir/>
          <dgm:resizeHandles val="exact"/>
        </dgm:presLayoutVars>
      </dgm:prSet>
      <dgm:spPr/>
      <dgm:t>
        <a:bodyPr/>
        <a:lstStyle/>
        <a:p>
          <a:endParaRPr/>
        </a:p>
      </dgm:t>
    </dgm:pt>
    <dgm:pt modelId="{6011DD78-EA41-4827-ACE1-13EE1B16CECD}" type="pres">
      <dgm:prSet presAssocID="{D248CDE4-583E-45C4-B81C-4416F60A1EBF}" presName="node" presStyleLbl="node1" presStyleIdx="0" presStyleCnt="6">
        <dgm:presLayoutVars>
          <dgm:bulletEnabled val="1"/>
        </dgm:presLayoutVars>
      </dgm:prSet>
      <dgm:spPr/>
      <dgm:t>
        <a:bodyPr/>
        <a:lstStyle/>
        <a:p>
          <a:endParaRPr/>
        </a:p>
      </dgm:t>
    </dgm:pt>
    <dgm:pt modelId="{B8C4B8C0-1B7A-43F2-B07D-99E4C643BBD9}" type="pres">
      <dgm:prSet presAssocID="{35DDCC39-D543-4B67-9124-9D44F069A4F5}" presName="sibTrans" presStyleLbl="sibTrans2D1" presStyleIdx="0" presStyleCnt="5"/>
      <dgm:spPr/>
      <dgm:t>
        <a:bodyPr/>
        <a:lstStyle/>
        <a:p>
          <a:endParaRPr/>
        </a:p>
      </dgm:t>
    </dgm:pt>
    <dgm:pt modelId="{ECC3B718-1228-40D2-849E-7A8C126D3723}" type="pres">
      <dgm:prSet presAssocID="{35DDCC39-D543-4B67-9124-9D44F069A4F5}" presName="connectorText" presStyleLbl="sibTrans2D1" presStyleIdx="0" presStyleCnt="5"/>
      <dgm:spPr/>
      <dgm:t>
        <a:bodyPr/>
        <a:lstStyle/>
        <a:p>
          <a:endParaRPr/>
        </a:p>
      </dgm:t>
    </dgm:pt>
    <dgm:pt modelId="{056D5E7A-38A2-49DE-A149-8E05155473B2}" type="pres">
      <dgm:prSet presAssocID="{02A6D97A-338F-4CFA-8E49-7F4EB2AED2FB}" presName="node" presStyleLbl="node1" presStyleIdx="1" presStyleCnt="6">
        <dgm:presLayoutVars>
          <dgm:bulletEnabled val="1"/>
        </dgm:presLayoutVars>
      </dgm:prSet>
      <dgm:spPr/>
      <dgm:t>
        <a:bodyPr/>
        <a:lstStyle/>
        <a:p>
          <a:endParaRPr/>
        </a:p>
      </dgm:t>
    </dgm:pt>
    <dgm:pt modelId="{0899594B-BAF7-4530-BDAF-810598BF22E6}" type="pres">
      <dgm:prSet presAssocID="{E5A9E0A6-5D68-4FD7-9844-4CE16E32DE96}" presName="sibTrans" presStyleLbl="sibTrans2D1" presStyleIdx="1" presStyleCnt="5"/>
      <dgm:spPr/>
      <dgm:t>
        <a:bodyPr/>
        <a:lstStyle/>
        <a:p>
          <a:endParaRPr/>
        </a:p>
      </dgm:t>
    </dgm:pt>
    <dgm:pt modelId="{B6955F71-A4CC-4D91-AABF-1412218954D6}" type="pres">
      <dgm:prSet presAssocID="{E5A9E0A6-5D68-4FD7-9844-4CE16E32DE96}" presName="connectorText" presStyleLbl="sibTrans2D1" presStyleIdx="1" presStyleCnt="5"/>
      <dgm:spPr/>
      <dgm:t>
        <a:bodyPr/>
        <a:lstStyle/>
        <a:p>
          <a:endParaRPr/>
        </a:p>
      </dgm:t>
    </dgm:pt>
    <dgm:pt modelId="{104A117F-87C6-49C9-901A-E0F77E72DA64}" type="pres">
      <dgm:prSet presAssocID="{6A6BBFD2-2619-49CD-830F-2B4FAB7E4227}" presName="node" presStyleLbl="node1" presStyleIdx="2" presStyleCnt="6">
        <dgm:presLayoutVars>
          <dgm:bulletEnabled val="1"/>
        </dgm:presLayoutVars>
      </dgm:prSet>
      <dgm:spPr/>
      <dgm:t>
        <a:bodyPr/>
        <a:lstStyle/>
        <a:p>
          <a:endParaRPr/>
        </a:p>
      </dgm:t>
    </dgm:pt>
    <dgm:pt modelId="{D11008A6-CBDA-4FC0-90C0-E33D68E4F5B0}" type="pres">
      <dgm:prSet presAssocID="{580DD291-9E5D-404F-A978-4C95441401AA}" presName="sibTrans" presStyleLbl="sibTrans2D1" presStyleIdx="2" presStyleCnt="5"/>
      <dgm:spPr/>
      <dgm:t>
        <a:bodyPr/>
        <a:lstStyle/>
        <a:p>
          <a:endParaRPr/>
        </a:p>
      </dgm:t>
    </dgm:pt>
    <dgm:pt modelId="{4A038E36-2236-4F60-BBA0-418B50B79BB1}" type="pres">
      <dgm:prSet presAssocID="{580DD291-9E5D-404F-A978-4C95441401AA}" presName="connectorText" presStyleLbl="sibTrans2D1" presStyleIdx="2" presStyleCnt="5"/>
      <dgm:spPr/>
      <dgm:t>
        <a:bodyPr/>
        <a:lstStyle/>
        <a:p>
          <a:endParaRPr/>
        </a:p>
      </dgm:t>
    </dgm:pt>
    <dgm:pt modelId="{3C42ACE5-C039-4F68-A6FA-D4F0F24D8121}" type="pres">
      <dgm:prSet presAssocID="{6D1C1049-6E7F-47FC-99C5-51539006EF90}" presName="node" presStyleLbl="node1" presStyleIdx="3" presStyleCnt="6">
        <dgm:presLayoutVars>
          <dgm:bulletEnabled val="1"/>
        </dgm:presLayoutVars>
      </dgm:prSet>
      <dgm:spPr/>
      <dgm:t>
        <a:bodyPr/>
        <a:lstStyle/>
        <a:p>
          <a:endParaRPr/>
        </a:p>
      </dgm:t>
    </dgm:pt>
    <dgm:pt modelId="{E084767C-6BDE-45FC-BC5F-B2E5E19EDE21}" type="pres">
      <dgm:prSet presAssocID="{5CD93086-76E2-4C7C-9AB7-EDE11ADEA461}" presName="sibTrans" presStyleLbl="sibTrans2D1" presStyleIdx="3" presStyleCnt="5"/>
      <dgm:spPr/>
      <dgm:t>
        <a:bodyPr/>
        <a:lstStyle/>
        <a:p>
          <a:endParaRPr/>
        </a:p>
      </dgm:t>
    </dgm:pt>
    <dgm:pt modelId="{D4C74496-97BB-44FC-A110-61911E334304}" type="pres">
      <dgm:prSet presAssocID="{5CD93086-76E2-4C7C-9AB7-EDE11ADEA461}" presName="connectorText" presStyleLbl="sibTrans2D1" presStyleIdx="3" presStyleCnt="5"/>
      <dgm:spPr/>
      <dgm:t>
        <a:bodyPr/>
        <a:lstStyle/>
        <a:p>
          <a:endParaRPr/>
        </a:p>
      </dgm:t>
    </dgm:pt>
    <dgm:pt modelId="{339900CE-156B-477E-A127-71DED5724ED3}" type="pres">
      <dgm:prSet presAssocID="{A5F20642-A281-497D-A776-F0E30E69E2FD}" presName="node" presStyleLbl="node1" presStyleIdx="4" presStyleCnt="6">
        <dgm:presLayoutVars>
          <dgm:bulletEnabled val="1"/>
        </dgm:presLayoutVars>
      </dgm:prSet>
      <dgm:spPr/>
      <dgm:t>
        <a:bodyPr/>
        <a:lstStyle/>
        <a:p>
          <a:endParaRPr/>
        </a:p>
      </dgm:t>
    </dgm:pt>
    <dgm:pt modelId="{F4421E9E-370E-4784-9CE6-E0327D2DA97D}" type="pres">
      <dgm:prSet presAssocID="{A1C37B66-AD1B-4596-A6F7-EA5D96FFCDBC}" presName="sibTrans" presStyleLbl="sibTrans2D1" presStyleIdx="4" presStyleCnt="5"/>
      <dgm:spPr/>
      <dgm:t>
        <a:bodyPr/>
        <a:lstStyle/>
        <a:p>
          <a:endParaRPr/>
        </a:p>
      </dgm:t>
    </dgm:pt>
    <dgm:pt modelId="{8D80D8C4-61DB-4AD8-8240-940A9E1921FD}" type="pres">
      <dgm:prSet presAssocID="{A1C37B66-AD1B-4596-A6F7-EA5D96FFCDBC}" presName="connectorText" presStyleLbl="sibTrans2D1" presStyleIdx="4" presStyleCnt="5"/>
      <dgm:spPr/>
      <dgm:t>
        <a:bodyPr/>
        <a:lstStyle/>
        <a:p>
          <a:endParaRPr/>
        </a:p>
      </dgm:t>
    </dgm:pt>
    <dgm:pt modelId="{1DA4F238-27F4-46F5-8567-3D0664D511FA}" type="pres">
      <dgm:prSet presAssocID="{F3906BEC-E7F5-4AB5-AA77-C4A8A2434358}" presName="node" presStyleLbl="node1" presStyleIdx="5" presStyleCnt="6">
        <dgm:presLayoutVars>
          <dgm:bulletEnabled val="1"/>
        </dgm:presLayoutVars>
      </dgm:prSet>
      <dgm:spPr/>
      <dgm:t>
        <a:bodyPr/>
        <a:lstStyle/>
        <a:p>
          <a:endParaRPr/>
        </a:p>
      </dgm:t>
    </dgm:pt>
  </dgm:ptLst>
  <dgm:cxnLst>
    <dgm:cxn modelId="{AE2A99B3-F43E-4F69-8282-346FEB92C46D}" type="presOf" srcId="{A1C37B66-AD1B-4596-A6F7-EA5D96FFCDBC}" destId="{8D80D8C4-61DB-4AD8-8240-940A9E1921FD}" srcOrd="1" destOrd="0" presId="urn:microsoft.com/office/officeart/2005/8/layout/process1"/>
    <dgm:cxn modelId="{C49C8639-B115-43F1-AF9C-37435B912182}" type="presOf" srcId="{6D1C1049-6E7F-47FC-99C5-51539006EF90}" destId="{3C42ACE5-C039-4F68-A6FA-D4F0F24D8121}" srcOrd="0" destOrd="0" presId="urn:microsoft.com/office/officeart/2005/8/layout/process1"/>
    <dgm:cxn modelId="{AB03A520-3568-43A9-83EC-F0B57875CF50}" srcId="{1611329E-87B2-4759-BAF5-066E26506F53}" destId="{F3906BEC-E7F5-4AB5-AA77-C4A8A2434358}" srcOrd="5" destOrd="0" parTransId="{A9789FEA-1CD7-4C59-86BC-3CE2F60728EA}" sibTransId="{2300736C-EAC3-490F-A5B0-69C92BD2C655}"/>
    <dgm:cxn modelId="{70A10FF8-95A8-4267-962C-BA6B8CEA1246}" type="presOf" srcId="{580DD291-9E5D-404F-A978-4C95441401AA}" destId="{D11008A6-CBDA-4FC0-90C0-E33D68E4F5B0}" srcOrd="0" destOrd="0" presId="urn:microsoft.com/office/officeart/2005/8/layout/process1"/>
    <dgm:cxn modelId="{30D27451-99BE-4232-BA1E-78B6155CBB42}" type="presOf" srcId="{D248CDE4-583E-45C4-B81C-4416F60A1EBF}" destId="{6011DD78-EA41-4827-ACE1-13EE1B16CECD}" srcOrd="0" destOrd="0" presId="urn:microsoft.com/office/officeart/2005/8/layout/process1"/>
    <dgm:cxn modelId="{322A5D41-1F00-4726-818A-928A07F62681}" type="presOf" srcId="{02A6D97A-338F-4CFA-8E49-7F4EB2AED2FB}" destId="{056D5E7A-38A2-49DE-A149-8E05155473B2}" srcOrd="0" destOrd="0" presId="urn:microsoft.com/office/officeart/2005/8/layout/process1"/>
    <dgm:cxn modelId="{D4268E08-A569-4FF2-8C77-EBCA46810184}" type="presOf" srcId="{E5A9E0A6-5D68-4FD7-9844-4CE16E32DE96}" destId="{B6955F71-A4CC-4D91-AABF-1412218954D6}" srcOrd="1" destOrd="0" presId="urn:microsoft.com/office/officeart/2005/8/layout/process1"/>
    <dgm:cxn modelId="{112EEE8C-2859-4940-9002-366162970DB0}" srcId="{1611329E-87B2-4759-BAF5-066E26506F53}" destId="{6A6BBFD2-2619-49CD-830F-2B4FAB7E4227}" srcOrd="2" destOrd="0" parTransId="{E8BFD042-2B46-4DE8-A4CC-3A1044131FEE}" sibTransId="{580DD291-9E5D-404F-A978-4C95441401AA}"/>
    <dgm:cxn modelId="{315033BE-9CD0-4F1E-B735-47590224097E}" type="presOf" srcId="{6A6BBFD2-2619-49CD-830F-2B4FAB7E4227}" destId="{104A117F-87C6-49C9-901A-E0F77E72DA64}" srcOrd="0" destOrd="0" presId="urn:microsoft.com/office/officeart/2005/8/layout/process1"/>
    <dgm:cxn modelId="{BA16288E-BE52-4C05-8AC8-8CFFD3F8C0AB}" type="presOf" srcId="{5CD93086-76E2-4C7C-9AB7-EDE11ADEA461}" destId="{E084767C-6BDE-45FC-BC5F-B2E5E19EDE21}" srcOrd="0" destOrd="0" presId="urn:microsoft.com/office/officeart/2005/8/layout/process1"/>
    <dgm:cxn modelId="{F0566A84-FFD3-4151-85D0-B41DE848513B}" type="presOf" srcId="{1611329E-87B2-4759-BAF5-066E26506F53}" destId="{4DAAAEE4-41C3-43C3-910D-C19674A6FE0A}" srcOrd="0" destOrd="0" presId="urn:microsoft.com/office/officeart/2005/8/layout/process1"/>
    <dgm:cxn modelId="{CFF47C3A-8540-4D87-AC63-EAD8D6950CF1}" srcId="{1611329E-87B2-4759-BAF5-066E26506F53}" destId="{02A6D97A-338F-4CFA-8E49-7F4EB2AED2FB}" srcOrd="1" destOrd="0" parTransId="{5C24C013-00D0-4E06-9CC7-FCC015DB4A37}" sibTransId="{E5A9E0A6-5D68-4FD7-9844-4CE16E32DE96}"/>
    <dgm:cxn modelId="{34E72880-2486-4B7D-83A2-DBFB842405AD}" type="presOf" srcId="{35DDCC39-D543-4B67-9124-9D44F069A4F5}" destId="{ECC3B718-1228-40D2-849E-7A8C126D3723}" srcOrd="1" destOrd="0" presId="urn:microsoft.com/office/officeart/2005/8/layout/process1"/>
    <dgm:cxn modelId="{BBCB07EF-D834-468B-82E1-B60372AE7166}" type="presOf" srcId="{A5F20642-A281-497D-A776-F0E30E69E2FD}" destId="{339900CE-156B-477E-A127-71DED5724ED3}" srcOrd="0" destOrd="0" presId="urn:microsoft.com/office/officeart/2005/8/layout/process1"/>
    <dgm:cxn modelId="{EA8B7149-941A-484A-97D0-9AE219E10733}" type="presOf" srcId="{5CD93086-76E2-4C7C-9AB7-EDE11ADEA461}" destId="{D4C74496-97BB-44FC-A110-61911E334304}" srcOrd="1" destOrd="0" presId="urn:microsoft.com/office/officeart/2005/8/layout/process1"/>
    <dgm:cxn modelId="{90F6C3CB-21E6-497C-A134-FAD5118E7EE5}" type="presOf" srcId="{580DD291-9E5D-404F-A978-4C95441401AA}" destId="{4A038E36-2236-4F60-BBA0-418B50B79BB1}" srcOrd="1" destOrd="0" presId="urn:microsoft.com/office/officeart/2005/8/layout/process1"/>
    <dgm:cxn modelId="{BE8EE042-BFF1-4C4F-9F1F-1C9181B89364}" type="presOf" srcId="{E5A9E0A6-5D68-4FD7-9844-4CE16E32DE96}" destId="{0899594B-BAF7-4530-BDAF-810598BF22E6}" srcOrd="0" destOrd="0" presId="urn:microsoft.com/office/officeart/2005/8/layout/process1"/>
    <dgm:cxn modelId="{5DB3464A-C266-404E-8E7B-0B32B3AC5CFC}" srcId="{1611329E-87B2-4759-BAF5-066E26506F53}" destId="{A5F20642-A281-497D-A776-F0E30E69E2FD}" srcOrd="4" destOrd="0" parTransId="{84587A6B-2124-400C-B52B-A4F4D9CA8376}" sibTransId="{A1C37B66-AD1B-4596-A6F7-EA5D96FFCDBC}"/>
    <dgm:cxn modelId="{EC4DF3E7-532E-43C8-B72E-B9E4E1F1F7E8}" srcId="{1611329E-87B2-4759-BAF5-066E26506F53}" destId="{D248CDE4-583E-45C4-B81C-4416F60A1EBF}" srcOrd="0" destOrd="0" parTransId="{54EFDC2F-F9AF-4861-A96C-7CB1DD10E90E}" sibTransId="{35DDCC39-D543-4B67-9124-9D44F069A4F5}"/>
    <dgm:cxn modelId="{F38ED07A-98F2-4421-8571-0C9C64FDF6A8}" type="presOf" srcId="{35DDCC39-D543-4B67-9124-9D44F069A4F5}" destId="{B8C4B8C0-1B7A-43F2-B07D-99E4C643BBD9}" srcOrd="0" destOrd="0" presId="urn:microsoft.com/office/officeart/2005/8/layout/process1"/>
    <dgm:cxn modelId="{AF074AB7-0AFC-4499-BC21-8821310B6BF2}" type="presOf" srcId="{A1C37B66-AD1B-4596-A6F7-EA5D96FFCDBC}" destId="{F4421E9E-370E-4784-9CE6-E0327D2DA97D}" srcOrd="0" destOrd="0" presId="urn:microsoft.com/office/officeart/2005/8/layout/process1"/>
    <dgm:cxn modelId="{CE19507C-A247-4C87-8E8B-C737B927F581}" srcId="{1611329E-87B2-4759-BAF5-066E26506F53}" destId="{6D1C1049-6E7F-47FC-99C5-51539006EF90}" srcOrd="3" destOrd="0" parTransId="{F67E0121-95D7-4211-B24B-150C49F112F4}" sibTransId="{5CD93086-76E2-4C7C-9AB7-EDE11ADEA461}"/>
    <dgm:cxn modelId="{B133A88F-C6B6-4A22-B046-F0B1FEDE12A6}" type="presOf" srcId="{F3906BEC-E7F5-4AB5-AA77-C4A8A2434358}" destId="{1DA4F238-27F4-46F5-8567-3D0664D511FA}" srcOrd="0" destOrd="0" presId="urn:microsoft.com/office/officeart/2005/8/layout/process1"/>
    <dgm:cxn modelId="{6AE90100-0396-4D4A-A9C9-CD19ECF93FE7}" type="presParOf" srcId="{4DAAAEE4-41C3-43C3-910D-C19674A6FE0A}" destId="{6011DD78-EA41-4827-ACE1-13EE1B16CECD}" srcOrd="0" destOrd="0" presId="urn:microsoft.com/office/officeart/2005/8/layout/process1"/>
    <dgm:cxn modelId="{85EDB015-EDCA-4378-BBF3-67ABC86772A6}" type="presParOf" srcId="{4DAAAEE4-41C3-43C3-910D-C19674A6FE0A}" destId="{B8C4B8C0-1B7A-43F2-B07D-99E4C643BBD9}" srcOrd="1" destOrd="0" presId="urn:microsoft.com/office/officeart/2005/8/layout/process1"/>
    <dgm:cxn modelId="{5D6A0393-2488-48A6-B1F7-B087FA7E3C6B}" type="presParOf" srcId="{B8C4B8C0-1B7A-43F2-B07D-99E4C643BBD9}" destId="{ECC3B718-1228-40D2-849E-7A8C126D3723}" srcOrd="0" destOrd="0" presId="urn:microsoft.com/office/officeart/2005/8/layout/process1"/>
    <dgm:cxn modelId="{9CEA087D-B898-4112-AD10-96D629495FEB}" type="presParOf" srcId="{4DAAAEE4-41C3-43C3-910D-C19674A6FE0A}" destId="{056D5E7A-38A2-49DE-A149-8E05155473B2}" srcOrd="2" destOrd="0" presId="urn:microsoft.com/office/officeart/2005/8/layout/process1"/>
    <dgm:cxn modelId="{1FD3348D-A40B-4093-9BBA-9342D519874F}" type="presParOf" srcId="{4DAAAEE4-41C3-43C3-910D-C19674A6FE0A}" destId="{0899594B-BAF7-4530-BDAF-810598BF22E6}" srcOrd="3" destOrd="0" presId="urn:microsoft.com/office/officeart/2005/8/layout/process1"/>
    <dgm:cxn modelId="{FEEC9338-E7BB-4B96-A29E-787236E6773E}" type="presParOf" srcId="{0899594B-BAF7-4530-BDAF-810598BF22E6}" destId="{B6955F71-A4CC-4D91-AABF-1412218954D6}" srcOrd="0" destOrd="0" presId="urn:microsoft.com/office/officeart/2005/8/layout/process1"/>
    <dgm:cxn modelId="{5B0124AC-CD30-43F0-95BF-C90CD152A8AA}" type="presParOf" srcId="{4DAAAEE4-41C3-43C3-910D-C19674A6FE0A}" destId="{104A117F-87C6-49C9-901A-E0F77E72DA64}" srcOrd="4" destOrd="0" presId="urn:microsoft.com/office/officeart/2005/8/layout/process1"/>
    <dgm:cxn modelId="{70072C54-3879-4CE8-A347-BAAACD74CFF6}" type="presParOf" srcId="{4DAAAEE4-41C3-43C3-910D-C19674A6FE0A}" destId="{D11008A6-CBDA-4FC0-90C0-E33D68E4F5B0}" srcOrd="5" destOrd="0" presId="urn:microsoft.com/office/officeart/2005/8/layout/process1"/>
    <dgm:cxn modelId="{4A36E9DF-7C3D-4212-905F-E10B19BCD7C1}" type="presParOf" srcId="{D11008A6-CBDA-4FC0-90C0-E33D68E4F5B0}" destId="{4A038E36-2236-4F60-BBA0-418B50B79BB1}" srcOrd="0" destOrd="0" presId="urn:microsoft.com/office/officeart/2005/8/layout/process1"/>
    <dgm:cxn modelId="{37B2B2F5-D8D1-4697-B19D-8011BEA287C4}" type="presParOf" srcId="{4DAAAEE4-41C3-43C3-910D-C19674A6FE0A}" destId="{3C42ACE5-C039-4F68-A6FA-D4F0F24D8121}" srcOrd="6" destOrd="0" presId="urn:microsoft.com/office/officeart/2005/8/layout/process1"/>
    <dgm:cxn modelId="{3B755EBC-F72B-4283-B464-1AEF63DFA0EE}" type="presParOf" srcId="{4DAAAEE4-41C3-43C3-910D-C19674A6FE0A}" destId="{E084767C-6BDE-45FC-BC5F-B2E5E19EDE21}" srcOrd="7" destOrd="0" presId="urn:microsoft.com/office/officeart/2005/8/layout/process1"/>
    <dgm:cxn modelId="{2E49EE55-4E1B-4196-BE14-B2B5810E04F5}" type="presParOf" srcId="{E084767C-6BDE-45FC-BC5F-B2E5E19EDE21}" destId="{D4C74496-97BB-44FC-A110-61911E334304}" srcOrd="0" destOrd="0" presId="urn:microsoft.com/office/officeart/2005/8/layout/process1"/>
    <dgm:cxn modelId="{6BDAD32F-A2BE-4EFB-9471-013EAB27B2CA}" type="presParOf" srcId="{4DAAAEE4-41C3-43C3-910D-C19674A6FE0A}" destId="{339900CE-156B-477E-A127-71DED5724ED3}" srcOrd="8" destOrd="0" presId="urn:microsoft.com/office/officeart/2005/8/layout/process1"/>
    <dgm:cxn modelId="{57DE2259-3893-4354-B7D5-8CEB998C73BE}" type="presParOf" srcId="{4DAAAEE4-41C3-43C3-910D-C19674A6FE0A}" destId="{F4421E9E-370E-4784-9CE6-E0327D2DA97D}" srcOrd="9" destOrd="0" presId="urn:microsoft.com/office/officeart/2005/8/layout/process1"/>
    <dgm:cxn modelId="{8A9431E2-2420-445B-B6F6-29478FC760E8}" type="presParOf" srcId="{F4421E9E-370E-4784-9CE6-E0327D2DA97D}" destId="{8D80D8C4-61DB-4AD8-8240-940A9E1921FD}" srcOrd="0" destOrd="0" presId="urn:microsoft.com/office/officeart/2005/8/layout/process1"/>
    <dgm:cxn modelId="{9B766EEE-BC49-44C2-AAD7-C9DA68240629}" type="presParOf" srcId="{4DAAAEE4-41C3-43C3-910D-C19674A6FE0A}" destId="{1DA4F238-27F4-46F5-8567-3D0664D511FA}"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6C3218-DA58-4B24-81E6-21885BBBE0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a:p>
      </dgm:t>
    </dgm:pt>
    <dgm:pt modelId="{F3DD533A-6389-4132-B836-8AA5AEE85A08}">
      <dgm:prSet phldrT="[Κείμενο]" custT="1"/>
      <dgm:spPr/>
      <dgm:t>
        <a:bodyPr/>
        <a:lstStyle/>
        <a:p>
          <a:pPr algn="ctr">
            <a:defRPr sz="2400"/>
          </a:pPr>
          <a:r>
            <a:rPr dirty="0" smtClean="0"/>
            <a:t>Similarities</a:t>
          </a:r>
          <a:endParaRPr lang="en-US" dirty="0" smtClean="0"/>
        </a:p>
        <a:p>
          <a:pPr algn="l">
            <a:defRPr sz="2400"/>
          </a:pPr>
          <a:r>
            <a:rPr lang="en-US" sz="1800" dirty="0" smtClean="0"/>
            <a:t>The role</a:t>
          </a:r>
        </a:p>
        <a:p>
          <a:pPr algn="l">
            <a:defRPr sz="2400"/>
          </a:pPr>
          <a:r>
            <a:rPr lang="en-US" sz="1800" dirty="0" smtClean="0"/>
            <a:t>The dramatic tension</a:t>
          </a:r>
        </a:p>
        <a:p>
          <a:pPr algn="l">
            <a:defRPr sz="2400"/>
          </a:pPr>
          <a:r>
            <a:rPr lang="en-US" sz="1800" dirty="0" smtClean="0"/>
            <a:t>Focus, space</a:t>
          </a:r>
        </a:p>
        <a:p>
          <a:pPr algn="l">
            <a:defRPr sz="2400"/>
          </a:pPr>
          <a:r>
            <a:rPr lang="en-US" sz="1800" dirty="0" smtClean="0"/>
            <a:t>Time</a:t>
          </a:r>
        </a:p>
        <a:p>
          <a:pPr algn="l">
            <a:defRPr sz="2400"/>
          </a:pPr>
          <a:r>
            <a:rPr lang="en-US" sz="1800" dirty="0" smtClean="0"/>
            <a:t>Language and movement</a:t>
          </a:r>
        </a:p>
        <a:p>
          <a:pPr algn="l">
            <a:defRPr sz="2400"/>
          </a:pPr>
          <a:r>
            <a:rPr lang="en-US" sz="1800" dirty="0" smtClean="0"/>
            <a:t>Atmosphere, symbols, meaning</a:t>
          </a:r>
        </a:p>
        <a:p>
          <a:pPr algn="ctr"/>
          <a:endParaRPr dirty="0"/>
        </a:p>
      </dgm:t>
    </dgm:pt>
    <dgm:pt modelId="{45D842B2-5F74-4D0E-8145-30C6671C0E09}" type="parTrans" cxnId="{710F75E2-0134-4863-8462-17FB798DD524}">
      <dgm:prSet/>
      <dgm:spPr/>
      <dgm:t>
        <a:bodyPr/>
        <a:lstStyle/>
        <a:p>
          <a:endParaRPr/>
        </a:p>
      </dgm:t>
    </dgm:pt>
    <dgm:pt modelId="{5F0BD60C-D904-490F-8A83-DEC029BE1D97}" type="sibTrans" cxnId="{710F75E2-0134-4863-8462-17FB798DD524}">
      <dgm:prSet/>
      <dgm:spPr/>
      <dgm:t>
        <a:bodyPr/>
        <a:lstStyle/>
        <a:p>
          <a:endParaRPr/>
        </a:p>
      </dgm:t>
    </dgm:pt>
    <dgm:pt modelId="{EE48B650-260B-4A10-925D-182EE46F9B2D}">
      <dgm:prSet phldrT="[Κείμενο]" custT="1"/>
      <dgm:spPr/>
      <dgm:t>
        <a:bodyPr/>
        <a:lstStyle/>
        <a:p>
          <a:pPr>
            <a:defRPr sz="2400"/>
          </a:pPr>
          <a:endParaRPr sz="2800" dirty="0"/>
        </a:p>
      </dgm:t>
    </dgm:pt>
    <dgm:pt modelId="{8183BCC5-E01B-4919-91EE-27AB7CC8980F}" type="parTrans" cxnId="{0DAD690F-12E3-403A-9A00-B10C809EFBC9}">
      <dgm:prSet/>
      <dgm:spPr/>
      <dgm:t>
        <a:bodyPr/>
        <a:lstStyle/>
        <a:p>
          <a:endParaRPr/>
        </a:p>
      </dgm:t>
    </dgm:pt>
    <dgm:pt modelId="{06BA6D31-6E5F-46F6-9EDB-37507D1A09E4}" type="sibTrans" cxnId="{0DAD690F-12E3-403A-9A00-B10C809EFBC9}">
      <dgm:prSet/>
      <dgm:spPr/>
      <dgm:t>
        <a:bodyPr/>
        <a:lstStyle/>
        <a:p>
          <a:endParaRPr/>
        </a:p>
      </dgm:t>
    </dgm:pt>
    <dgm:pt modelId="{644D493A-DA32-4E7F-BDE0-2E3E7A0E0A22}">
      <dgm:prSet phldrT="[Κείμενο]" custT="1"/>
      <dgm:spPr/>
      <dgm:t>
        <a:bodyPr/>
        <a:lstStyle/>
        <a:p>
          <a:pPr>
            <a:defRPr sz="2400"/>
          </a:pPr>
          <a:endParaRPr sz="2800" dirty="0"/>
        </a:p>
      </dgm:t>
    </dgm:pt>
    <dgm:pt modelId="{F8AF6575-1705-47E8-A10E-CFE0CFD00FCC}" type="parTrans" cxnId="{9F073A8A-A3F4-4F69-995B-79EC04AACF81}">
      <dgm:prSet/>
      <dgm:spPr/>
      <dgm:t>
        <a:bodyPr/>
        <a:lstStyle/>
        <a:p>
          <a:endParaRPr/>
        </a:p>
      </dgm:t>
    </dgm:pt>
    <dgm:pt modelId="{051F3016-F40B-4BC7-AA0D-2FFC44DD6A6C}" type="sibTrans" cxnId="{9F073A8A-A3F4-4F69-995B-79EC04AACF81}">
      <dgm:prSet/>
      <dgm:spPr/>
      <dgm:t>
        <a:bodyPr/>
        <a:lstStyle/>
        <a:p>
          <a:endParaRPr/>
        </a:p>
      </dgm:t>
    </dgm:pt>
    <dgm:pt modelId="{3D11091D-11F3-4C4C-B862-7C25BA3254FF}">
      <dgm:prSet phldrT="[Κείμενο]" custT="1"/>
      <dgm:spPr/>
      <dgm:t>
        <a:bodyPr/>
        <a:lstStyle/>
        <a:p>
          <a:pPr algn="ctr">
            <a:defRPr sz="2400"/>
          </a:pPr>
          <a:r>
            <a:rPr dirty="0" smtClean="0"/>
            <a:t>Differences</a:t>
          </a:r>
          <a:r>
            <a:rPr lang="en-US" dirty="0" smtClean="0"/>
            <a:t> </a:t>
          </a:r>
        </a:p>
        <a:p>
          <a:pPr algn="l">
            <a:defRPr sz="2400"/>
          </a:pPr>
          <a:r>
            <a:rPr lang="en-US" sz="2000" dirty="0" smtClean="0"/>
            <a:t>It is based on improvisation and not just on a text.</a:t>
          </a:r>
        </a:p>
        <a:p>
          <a:pPr algn="l"/>
          <a:r>
            <a:rPr lang="en-US" sz="2000" dirty="0" smtClean="0"/>
            <a:t>There is no common.</a:t>
          </a:r>
        </a:p>
        <a:p>
          <a:pPr algn="l"/>
          <a:endParaRPr dirty="0"/>
        </a:p>
      </dgm:t>
    </dgm:pt>
    <dgm:pt modelId="{E9E3F1DE-27FA-4A3F-B095-B5C66D800530}" type="parTrans" cxnId="{1F9414ED-2E16-4319-99EB-DD1FFFA4E3F2}">
      <dgm:prSet/>
      <dgm:spPr/>
      <dgm:t>
        <a:bodyPr/>
        <a:lstStyle/>
        <a:p>
          <a:endParaRPr/>
        </a:p>
      </dgm:t>
    </dgm:pt>
    <dgm:pt modelId="{C7AA72A4-2574-4763-9C99-F890FFCAD5F7}" type="sibTrans" cxnId="{1F9414ED-2E16-4319-99EB-DD1FFFA4E3F2}">
      <dgm:prSet/>
      <dgm:spPr/>
      <dgm:t>
        <a:bodyPr/>
        <a:lstStyle/>
        <a:p>
          <a:endParaRPr/>
        </a:p>
      </dgm:t>
    </dgm:pt>
    <dgm:pt modelId="{9C340F7C-9F57-4177-8121-F4284FEF866F}">
      <dgm:prSet phldrT="[Κείμενο]" custT="1"/>
      <dgm:spPr/>
      <dgm:t>
        <a:bodyPr/>
        <a:lstStyle/>
        <a:p>
          <a:pPr>
            <a:defRPr sz="2400"/>
          </a:pPr>
          <a:endParaRPr dirty="0"/>
        </a:p>
      </dgm:t>
    </dgm:pt>
    <dgm:pt modelId="{8A638F51-B8F0-489F-BCBF-D315B102C5B9}" type="parTrans" cxnId="{39DDDA95-9AA2-4D17-942D-10D6DA72B445}">
      <dgm:prSet/>
      <dgm:spPr/>
      <dgm:t>
        <a:bodyPr/>
        <a:lstStyle/>
        <a:p>
          <a:endParaRPr/>
        </a:p>
      </dgm:t>
    </dgm:pt>
    <dgm:pt modelId="{E4F03681-0854-4E59-9B13-EFC96E588B8F}" type="sibTrans" cxnId="{39DDDA95-9AA2-4D17-942D-10D6DA72B445}">
      <dgm:prSet/>
      <dgm:spPr/>
      <dgm:t>
        <a:bodyPr/>
        <a:lstStyle/>
        <a:p>
          <a:endParaRPr/>
        </a:p>
      </dgm:t>
    </dgm:pt>
    <dgm:pt modelId="{7ED99278-4159-435E-B844-5F1CF9AF77B3}">
      <dgm:prSet phldrT="[Κείμενο]" custT="1"/>
      <dgm:spPr/>
      <dgm:t>
        <a:bodyPr/>
        <a:lstStyle/>
        <a:p>
          <a:pPr>
            <a:defRPr sz="2400"/>
          </a:pPr>
          <a:endParaRPr sz="1600" dirty="0"/>
        </a:p>
      </dgm:t>
    </dgm:pt>
    <dgm:pt modelId="{A39E539F-0D04-4E78-BA08-1AD79E1A0CB6}" type="parTrans" cxnId="{5179D8ED-3916-4F80-8BC5-30C380112095}">
      <dgm:prSet/>
      <dgm:spPr/>
      <dgm:t>
        <a:bodyPr/>
        <a:lstStyle/>
        <a:p>
          <a:endParaRPr/>
        </a:p>
      </dgm:t>
    </dgm:pt>
    <dgm:pt modelId="{F39BC39E-65F7-4C8C-B580-5C07A6E54ABA}" type="sibTrans" cxnId="{5179D8ED-3916-4F80-8BC5-30C380112095}">
      <dgm:prSet/>
      <dgm:spPr/>
      <dgm:t>
        <a:bodyPr/>
        <a:lstStyle/>
        <a:p>
          <a:endParaRPr/>
        </a:p>
      </dgm:t>
    </dgm:pt>
    <dgm:pt modelId="{BE87933D-9D05-4568-B36C-5EB434615B69}">
      <dgm:prSet phldrT="[Κείμενο]" custT="1"/>
      <dgm:spPr/>
      <dgm:t>
        <a:bodyPr/>
        <a:lstStyle/>
        <a:p>
          <a:pPr>
            <a:defRPr sz="2400"/>
          </a:pPr>
          <a:endParaRPr sz="1600" dirty="0"/>
        </a:p>
      </dgm:t>
    </dgm:pt>
    <dgm:pt modelId="{7AACDA87-A2D2-4830-B4D4-E28C65EA0B4F}" type="parTrans" cxnId="{FD11CE86-8866-4028-BAF1-BA6CF0ECFAF1}">
      <dgm:prSet/>
      <dgm:spPr/>
      <dgm:t>
        <a:bodyPr/>
        <a:lstStyle/>
        <a:p>
          <a:endParaRPr/>
        </a:p>
      </dgm:t>
    </dgm:pt>
    <dgm:pt modelId="{6C52CF2B-F8E8-4B03-8D20-FE1F7DEE6D53}" type="sibTrans" cxnId="{FD11CE86-8866-4028-BAF1-BA6CF0ECFAF1}">
      <dgm:prSet/>
      <dgm:spPr/>
      <dgm:t>
        <a:bodyPr/>
        <a:lstStyle/>
        <a:p>
          <a:endParaRPr/>
        </a:p>
      </dgm:t>
    </dgm:pt>
    <dgm:pt modelId="{C586B747-C166-4BE2-B648-2F779FB356B5}">
      <dgm:prSet phldrT="[Κείμενο]" custT="1"/>
      <dgm:spPr/>
      <dgm:t>
        <a:bodyPr/>
        <a:lstStyle/>
        <a:p>
          <a:pPr>
            <a:defRPr sz="2400"/>
          </a:pPr>
          <a:endParaRPr sz="1600" dirty="0"/>
        </a:p>
      </dgm:t>
    </dgm:pt>
    <dgm:pt modelId="{63EBFE50-5430-4FC6-8F93-47203092EB4D}" type="parTrans" cxnId="{0BF09273-E279-4108-90C6-078C908E5F45}">
      <dgm:prSet/>
      <dgm:spPr/>
      <dgm:t>
        <a:bodyPr/>
        <a:lstStyle/>
        <a:p>
          <a:endParaRPr/>
        </a:p>
      </dgm:t>
    </dgm:pt>
    <dgm:pt modelId="{174828AF-829B-4076-840E-A4DD89490892}" type="sibTrans" cxnId="{0BF09273-E279-4108-90C6-078C908E5F45}">
      <dgm:prSet/>
      <dgm:spPr/>
      <dgm:t>
        <a:bodyPr/>
        <a:lstStyle/>
        <a:p>
          <a:endParaRPr/>
        </a:p>
      </dgm:t>
    </dgm:pt>
    <dgm:pt modelId="{19014CE4-4578-4FC7-BD01-27587E09A697}">
      <dgm:prSet phldrT="[Κείμενο]" custT="1"/>
      <dgm:spPr/>
      <dgm:t>
        <a:bodyPr/>
        <a:lstStyle/>
        <a:p>
          <a:pPr>
            <a:defRPr sz="2400"/>
          </a:pPr>
          <a:endParaRPr sz="1600"/>
        </a:p>
      </dgm:t>
    </dgm:pt>
    <dgm:pt modelId="{ED412A82-B296-445D-9B9F-1F25F70C050D}" type="parTrans" cxnId="{FD374D73-2886-407F-A2BA-4141F2AE58E2}">
      <dgm:prSet/>
      <dgm:spPr/>
      <dgm:t>
        <a:bodyPr/>
        <a:lstStyle/>
        <a:p>
          <a:endParaRPr/>
        </a:p>
      </dgm:t>
    </dgm:pt>
    <dgm:pt modelId="{57B41546-B7D2-4DC6-AF76-C27171A602CB}" type="sibTrans" cxnId="{FD374D73-2886-407F-A2BA-4141F2AE58E2}">
      <dgm:prSet/>
      <dgm:spPr/>
      <dgm:t>
        <a:bodyPr/>
        <a:lstStyle/>
        <a:p>
          <a:endParaRPr/>
        </a:p>
      </dgm:t>
    </dgm:pt>
    <dgm:pt modelId="{169AD14B-0455-4199-9011-4C1D485612B1}">
      <dgm:prSet phldrT="[Κείμενο]" custT="1"/>
      <dgm:spPr/>
      <dgm:t>
        <a:bodyPr/>
        <a:lstStyle/>
        <a:p>
          <a:endParaRPr sz="3700" dirty="0"/>
        </a:p>
      </dgm:t>
    </dgm:pt>
    <dgm:pt modelId="{40AE7895-AC97-4AAB-8237-1364DCAF0BC6}" type="parTrans" cxnId="{CBBED80B-BA73-44CB-BD85-E6FF40FEE7CE}">
      <dgm:prSet/>
      <dgm:spPr/>
      <dgm:t>
        <a:bodyPr/>
        <a:lstStyle/>
        <a:p>
          <a:endParaRPr/>
        </a:p>
      </dgm:t>
    </dgm:pt>
    <dgm:pt modelId="{AB20A9F6-E06F-494F-BD2A-175EA7E92AA9}" type="sibTrans" cxnId="{CBBED80B-BA73-44CB-BD85-E6FF40FEE7CE}">
      <dgm:prSet/>
      <dgm:spPr/>
      <dgm:t>
        <a:bodyPr/>
        <a:lstStyle/>
        <a:p>
          <a:endParaRPr/>
        </a:p>
      </dgm:t>
    </dgm:pt>
    <dgm:pt modelId="{20627E30-5B5A-4C05-9D25-85BADD5C0AFD}" type="pres">
      <dgm:prSet presAssocID="{8A6C3218-DA58-4B24-81E6-21885BBBE0FB}" presName="Name0" presStyleCnt="0">
        <dgm:presLayoutVars>
          <dgm:dir/>
          <dgm:animLvl val="lvl"/>
          <dgm:resizeHandles val="exact"/>
        </dgm:presLayoutVars>
      </dgm:prSet>
      <dgm:spPr/>
      <dgm:t>
        <a:bodyPr/>
        <a:lstStyle/>
        <a:p>
          <a:endParaRPr/>
        </a:p>
      </dgm:t>
    </dgm:pt>
    <dgm:pt modelId="{10D36818-C997-4347-A0B7-66E8E3B80351}" type="pres">
      <dgm:prSet presAssocID="{F3DD533A-6389-4132-B836-8AA5AEE85A08}" presName="composite" presStyleCnt="0"/>
      <dgm:spPr/>
    </dgm:pt>
    <dgm:pt modelId="{5F3BD9AB-4539-4128-8724-0816AA6D2163}" type="pres">
      <dgm:prSet presAssocID="{F3DD533A-6389-4132-B836-8AA5AEE85A08}" presName="parTx" presStyleLbl="alignNode1" presStyleIdx="0" presStyleCnt="2">
        <dgm:presLayoutVars>
          <dgm:chMax val="0"/>
          <dgm:chPref val="0"/>
          <dgm:bulletEnabled val="1"/>
        </dgm:presLayoutVars>
      </dgm:prSet>
      <dgm:spPr/>
      <dgm:t>
        <a:bodyPr/>
        <a:lstStyle/>
        <a:p>
          <a:endParaRPr/>
        </a:p>
      </dgm:t>
    </dgm:pt>
    <dgm:pt modelId="{2273EB8D-FDB0-4D51-A532-D9047D5D5C09}" type="pres">
      <dgm:prSet presAssocID="{F3DD533A-6389-4132-B836-8AA5AEE85A08}" presName="desTx" presStyleLbl="alignAccFollowNode1" presStyleIdx="0" presStyleCnt="2">
        <dgm:presLayoutVars>
          <dgm:bulletEnabled val="1"/>
        </dgm:presLayoutVars>
      </dgm:prSet>
      <dgm:spPr/>
      <dgm:t>
        <a:bodyPr/>
        <a:lstStyle/>
        <a:p>
          <a:endParaRPr/>
        </a:p>
      </dgm:t>
    </dgm:pt>
    <dgm:pt modelId="{91BF159B-1433-4B4A-A975-71136C1578B9}" type="pres">
      <dgm:prSet presAssocID="{5F0BD60C-D904-490F-8A83-DEC029BE1D97}" presName="space" presStyleCnt="0"/>
      <dgm:spPr/>
    </dgm:pt>
    <dgm:pt modelId="{B9C7D906-0E86-4404-9C06-363F94CC6636}" type="pres">
      <dgm:prSet presAssocID="{3D11091D-11F3-4C4C-B862-7C25BA3254FF}" presName="composite" presStyleCnt="0"/>
      <dgm:spPr/>
    </dgm:pt>
    <dgm:pt modelId="{E1D5D320-EBD1-4BBF-A63B-7705BC780620}" type="pres">
      <dgm:prSet presAssocID="{3D11091D-11F3-4C4C-B862-7C25BA3254FF}" presName="parTx" presStyleLbl="alignNode1" presStyleIdx="1" presStyleCnt="2">
        <dgm:presLayoutVars>
          <dgm:chMax val="0"/>
          <dgm:chPref val="0"/>
          <dgm:bulletEnabled val="1"/>
        </dgm:presLayoutVars>
      </dgm:prSet>
      <dgm:spPr/>
      <dgm:t>
        <a:bodyPr/>
        <a:lstStyle/>
        <a:p>
          <a:endParaRPr/>
        </a:p>
      </dgm:t>
    </dgm:pt>
    <dgm:pt modelId="{F4528981-7D41-48A4-9F09-E83F29B6BB18}" type="pres">
      <dgm:prSet presAssocID="{3D11091D-11F3-4C4C-B862-7C25BA3254FF}" presName="desTx" presStyleLbl="alignAccFollowNode1" presStyleIdx="1" presStyleCnt="2">
        <dgm:presLayoutVars>
          <dgm:bulletEnabled val="1"/>
        </dgm:presLayoutVars>
      </dgm:prSet>
      <dgm:spPr/>
      <dgm:t>
        <a:bodyPr/>
        <a:lstStyle/>
        <a:p>
          <a:endParaRPr/>
        </a:p>
      </dgm:t>
    </dgm:pt>
  </dgm:ptLst>
  <dgm:cxnLst>
    <dgm:cxn modelId="{0E0FCC08-EC11-41AF-B026-B7FEFE487360}" type="presOf" srcId="{19014CE4-4578-4FC7-BD01-27587E09A697}" destId="{2273EB8D-FDB0-4D51-A532-D9047D5D5C09}" srcOrd="0" destOrd="3" presId="urn:microsoft.com/office/officeart/2005/8/layout/hList1"/>
    <dgm:cxn modelId="{0DAD690F-12E3-403A-9A00-B10C809EFBC9}" srcId="{F3DD533A-6389-4132-B836-8AA5AEE85A08}" destId="{EE48B650-260B-4A10-925D-182EE46F9B2D}" srcOrd="0" destOrd="0" parTransId="{8183BCC5-E01B-4919-91EE-27AB7CC8980F}" sibTransId="{06BA6D31-6E5F-46F6-9EDB-37507D1A09E4}"/>
    <dgm:cxn modelId="{8CD2CDFD-8260-450B-993C-E7558DE0D1C5}" type="presOf" srcId="{3D11091D-11F3-4C4C-B862-7C25BA3254FF}" destId="{E1D5D320-EBD1-4BBF-A63B-7705BC780620}" srcOrd="0" destOrd="0" presId="urn:microsoft.com/office/officeart/2005/8/layout/hList1"/>
    <dgm:cxn modelId="{39DDDA95-9AA2-4D17-942D-10D6DA72B445}" srcId="{3D11091D-11F3-4C4C-B862-7C25BA3254FF}" destId="{9C340F7C-9F57-4177-8121-F4284FEF866F}" srcOrd="0" destOrd="0" parTransId="{8A638F51-B8F0-489F-BCBF-D315B102C5B9}" sibTransId="{E4F03681-0854-4E59-9B13-EFC96E588B8F}"/>
    <dgm:cxn modelId="{0BF09273-E279-4108-90C6-078C908E5F45}" srcId="{F3DD533A-6389-4132-B836-8AA5AEE85A08}" destId="{C586B747-C166-4BE2-B648-2F779FB356B5}" srcOrd="5" destOrd="0" parTransId="{63EBFE50-5430-4FC6-8F93-47203092EB4D}" sibTransId="{174828AF-829B-4076-840E-A4DD89490892}"/>
    <dgm:cxn modelId="{B3C1A6D0-50D3-45D3-B162-1A7C44C83DF3}" type="presOf" srcId="{C586B747-C166-4BE2-B648-2F779FB356B5}" destId="{2273EB8D-FDB0-4D51-A532-D9047D5D5C09}" srcOrd="0" destOrd="5" presId="urn:microsoft.com/office/officeart/2005/8/layout/hList1"/>
    <dgm:cxn modelId="{1D1D5C45-DE38-4A05-A3C5-7929FC101148}" type="presOf" srcId="{F3DD533A-6389-4132-B836-8AA5AEE85A08}" destId="{5F3BD9AB-4539-4128-8724-0816AA6D2163}" srcOrd="0" destOrd="0" presId="urn:microsoft.com/office/officeart/2005/8/layout/hList1"/>
    <dgm:cxn modelId="{5179D8ED-3916-4F80-8BC5-30C380112095}" srcId="{F3DD533A-6389-4132-B836-8AA5AEE85A08}" destId="{7ED99278-4159-435E-B844-5F1CF9AF77B3}" srcOrd="2" destOrd="0" parTransId="{A39E539F-0D04-4E78-BA08-1AD79E1A0CB6}" sibTransId="{F39BC39E-65F7-4C8C-B580-5C07A6E54ABA}"/>
    <dgm:cxn modelId="{848671B2-C31A-4046-AA7A-C27B4D66310D}" type="presOf" srcId="{169AD14B-0455-4199-9011-4C1D485612B1}" destId="{F4528981-7D41-48A4-9F09-E83F29B6BB18}" srcOrd="0" destOrd="1" presId="urn:microsoft.com/office/officeart/2005/8/layout/hList1"/>
    <dgm:cxn modelId="{17F43136-889F-4D9E-90D2-D0F09EEE323A}" type="presOf" srcId="{644D493A-DA32-4E7F-BDE0-2E3E7A0E0A22}" destId="{2273EB8D-FDB0-4D51-A532-D9047D5D5C09}" srcOrd="0" destOrd="1" presId="urn:microsoft.com/office/officeart/2005/8/layout/hList1"/>
    <dgm:cxn modelId="{41E116F1-DB8B-4AC4-A197-8668E61012E4}" type="presOf" srcId="{EE48B650-260B-4A10-925D-182EE46F9B2D}" destId="{2273EB8D-FDB0-4D51-A532-D9047D5D5C09}" srcOrd="0" destOrd="0" presId="urn:microsoft.com/office/officeart/2005/8/layout/hList1"/>
    <dgm:cxn modelId="{FD374D73-2886-407F-A2BA-4141F2AE58E2}" srcId="{F3DD533A-6389-4132-B836-8AA5AEE85A08}" destId="{19014CE4-4578-4FC7-BD01-27587E09A697}" srcOrd="3" destOrd="0" parTransId="{ED412A82-B296-445D-9B9F-1F25F70C050D}" sibTransId="{57B41546-B7D2-4DC6-AF76-C27171A602CB}"/>
    <dgm:cxn modelId="{FCC353DA-D80E-4539-8520-2FB505C1FD7C}" type="presOf" srcId="{BE87933D-9D05-4568-B36C-5EB434615B69}" destId="{2273EB8D-FDB0-4D51-A532-D9047D5D5C09}" srcOrd="0" destOrd="4" presId="urn:microsoft.com/office/officeart/2005/8/layout/hList1"/>
    <dgm:cxn modelId="{CBBED80B-BA73-44CB-BD85-E6FF40FEE7CE}" srcId="{3D11091D-11F3-4C4C-B862-7C25BA3254FF}" destId="{169AD14B-0455-4199-9011-4C1D485612B1}" srcOrd="1" destOrd="0" parTransId="{40AE7895-AC97-4AAB-8237-1364DCAF0BC6}" sibTransId="{AB20A9F6-E06F-494F-BD2A-175EA7E92AA9}"/>
    <dgm:cxn modelId="{940F4325-0E82-4CE2-A7C2-0E76C50D6C82}" type="presOf" srcId="{7ED99278-4159-435E-B844-5F1CF9AF77B3}" destId="{2273EB8D-FDB0-4D51-A532-D9047D5D5C09}" srcOrd="0" destOrd="2" presId="urn:microsoft.com/office/officeart/2005/8/layout/hList1"/>
    <dgm:cxn modelId="{9F073A8A-A3F4-4F69-995B-79EC04AACF81}" srcId="{F3DD533A-6389-4132-B836-8AA5AEE85A08}" destId="{644D493A-DA32-4E7F-BDE0-2E3E7A0E0A22}" srcOrd="1" destOrd="0" parTransId="{F8AF6575-1705-47E8-A10E-CFE0CFD00FCC}" sibTransId="{051F3016-F40B-4BC7-AA0D-2FFC44DD6A6C}"/>
    <dgm:cxn modelId="{FD11CE86-8866-4028-BAF1-BA6CF0ECFAF1}" srcId="{F3DD533A-6389-4132-B836-8AA5AEE85A08}" destId="{BE87933D-9D05-4568-B36C-5EB434615B69}" srcOrd="4" destOrd="0" parTransId="{7AACDA87-A2D2-4830-B4D4-E28C65EA0B4F}" sibTransId="{6C52CF2B-F8E8-4B03-8D20-FE1F7DEE6D53}"/>
    <dgm:cxn modelId="{1F9414ED-2E16-4319-99EB-DD1FFFA4E3F2}" srcId="{8A6C3218-DA58-4B24-81E6-21885BBBE0FB}" destId="{3D11091D-11F3-4C4C-B862-7C25BA3254FF}" srcOrd="1" destOrd="0" parTransId="{E9E3F1DE-27FA-4A3F-B095-B5C66D800530}" sibTransId="{C7AA72A4-2574-4763-9C99-F890FFCAD5F7}"/>
    <dgm:cxn modelId="{710F75E2-0134-4863-8462-17FB798DD524}" srcId="{8A6C3218-DA58-4B24-81E6-21885BBBE0FB}" destId="{F3DD533A-6389-4132-B836-8AA5AEE85A08}" srcOrd="0" destOrd="0" parTransId="{45D842B2-5F74-4D0E-8145-30C6671C0E09}" sibTransId="{5F0BD60C-D904-490F-8A83-DEC029BE1D97}"/>
    <dgm:cxn modelId="{7EFB1C69-014E-4C78-85F7-FC54510F5C4F}" type="presOf" srcId="{9C340F7C-9F57-4177-8121-F4284FEF866F}" destId="{F4528981-7D41-48A4-9F09-E83F29B6BB18}" srcOrd="0" destOrd="0" presId="urn:microsoft.com/office/officeart/2005/8/layout/hList1"/>
    <dgm:cxn modelId="{EBCF3135-9C5B-45A1-B08E-F3552293E57C}" type="presOf" srcId="{8A6C3218-DA58-4B24-81E6-21885BBBE0FB}" destId="{20627E30-5B5A-4C05-9D25-85BADD5C0AFD}" srcOrd="0" destOrd="0" presId="urn:microsoft.com/office/officeart/2005/8/layout/hList1"/>
    <dgm:cxn modelId="{A01CFA8B-11E9-4E0E-AFFD-9D28FC255361}" type="presParOf" srcId="{20627E30-5B5A-4C05-9D25-85BADD5C0AFD}" destId="{10D36818-C997-4347-A0B7-66E8E3B80351}" srcOrd="0" destOrd="0" presId="urn:microsoft.com/office/officeart/2005/8/layout/hList1"/>
    <dgm:cxn modelId="{6CBECC7A-30E5-4328-8DD0-2839B20EA71F}" type="presParOf" srcId="{10D36818-C997-4347-A0B7-66E8E3B80351}" destId="{5F3BD9AB-4539-4128-8724-0816AA6D2163}" srcOrd="0" destOrd="0" presId="urn:microsoft.com/office/officeart/2005/8/layout/hList1"/>
    <dgm:cxn modelId="{961D8039-55D7-4D54-A571-44BDDF35D8F8}" type="presParOf" srcId="{10D36818-C997-4347-A0B7-66E8E3B80351}" destId="{2273EB8D-FDB0-4D51-A532-D9047D5D5C09}" srcOrd="1" destOrd="0" presId="urn:microsoft.com/office/officeart/2005/8/layout/hList1"/>
    <dgm:cxn modelId="{770CFB8D-785E-43CF-9B47-50F50800C1DB}" type="presParOf" srcId="{20627E30-5B5A-4C05-9D25-85BADD5C0AFD}" destId="{91BF159B-1433-4B4A-A975-71136C1578B9}" srcOrd="1" destOrd="0" presId="urn:microsoft.com/office/officeart/2005/8/layout/hList1"/>
    <dgm:cxn modelId="{2D4CC88F-490E-458E-9D7D-64C90D246390}" type="presParOf" srcId="{20627E30-5B5A-4C05-9D25-85BADD5C0AFD}" destId="{B9C7D906-0E86-4404-9C06-363F94CC6636}" srcOrd="2" destOrd="0" presId="urn:microsoft.com/office/officeart/2005/8/layout/hList1"/>
    <dgm:cxn modelId="{F189281C-4685-4A32-B468-A0DE15B02D44}" type="presParOf" srcId="{B9C7D906-0E86-4404-9C06-363F94CC6636}" destId="{E1D5D320-EBD1-4BBF-A63B-7705BC780620}" srcOrd="0" destOrd="0" presId="urn:microsoft.com/office/officeart/2005/8/layout/hList1"/>
    <dgm:cxn modelId="{5DEC9952-174E-43A8-B2FD-75A8D191C03F}" type="presParOf" srcId="{B9C7D906-0E86-4404-9C06-363F94CC6636}" destId="{F4528981-7D41-48A4-9F09-E83F29B6BB1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02D1A5-D2EF-4DCB-9FBB-CCE8BFBC81EF}" type="doc">
      <dgm:prSet loTypeId="urn:microsoft.com/office/officeart/2005/8/layout/vList2" loCatId="list" qsTypeId="urn:microsoft.com/office/officeart/2005/8/quickstyle/simple4" qsCatId="simple" csTypeId="urn:microsoft.com/office/officeart/2005/8/colors/colorful1#5" csCatId="colorful" phldr="1"/>
      <dgm:spPr/>
      <dgm:t>
        <a:bodyPr/>
        <a:lstStyle/>
        <a:p>
          <a:endParaRPr/>
        </a:p>
      </dgm:t>
    </dgm:pt>
    <dgm:pt modelId="{79D8CD02-F3A1-4AF1-B03C-16347409B453}">
      <dgm:prSet phldrT="[Κείμενο]" custT="1"/>
      <dgm:spPr/>
      <dgm:t>
        <a:bodyPr/>
        <a:lstStyle/>
        <a:p>
          <a:pPr algn="ctr">
            <a:defRPr sz="1400" b="1">
              <a:effectLst>
                <a:outerShdw blurRad="38100" dist="38100" dir="2700000" algn="tl">
                  <a:srgbClr val="000000">
                    <a:alpha val="43137"/>
                  </a:srgbClr>
                </a:outerShdw>
              </a:effectLst>
            </a:defRPr>
          </a:pPr>
          <a:r>
            <a:t>Children play roles and learn to interact.</a:t>
          </a:r>
          <a:endParaRPr sz="1400" b="1">
            <a:effectLst>
              <a:outerShdw blurRad="38100" dist="38100" dir="2700000" algn="tl">
                <a:srgbClr val="000000">
                  <a:alpha val="43137"/>
                </a:srgbClr>
              </a:outerShdw>
            </a:effectLst>
          </a:endParaRPr>
        </a:p>
      </dgm:t>
    </dgm:pt>
    <dgm:pt modelId="{891147E5-9B5A-4C35-87E6-C17AE647ABA6}" type="parTrans" cxnId="{7A96FFED-8634-4EDE-BE68-49F61EDD9F10}">
      <dgm:prSet/>
      <dgm:spPr/>
      <dgm:t>
        <a:bodyPr/>
        <a:lstStyle/>
        <a:p>
          <a:pPr algn="ctr"/>
          <a:endParaRPr sz="2000" b="1">
            <a:effectLst>
              <a:outerShdw blurRad="38100" dist="38100" dir="2700000" algn="tl">
                <a:srgbClr val="000000">
                  <a:alpha val="43137"/>
                </a:srgbClr>
              </a:outerShdw>
            </a:effectLst>
          </a:endParaRPr>
        </a:p>
      </dgm:t>
    </dgm:pt>
    <dgm:pt modelId="{02421440-4DF2-42E3-9DA6-4719E5324BE0}" type="sibTrans" cxnId="{7A96FFED-8634-4EDE-BE68-49F61EDD9F10}">
      <dgm:prSet/>
      <dgm:spPr/>
      <dgm:t>
        <a:bodyPr/>
        <a:lstStyle/>
        <a:p>
          <a:pPr algn="ctr"/>
          <a:endParaRPr sz="2000" b="1">
            <a:effectLst>
              <a:outerShdw blurRad="38100" dist="38100" dir="2700000" algn="tl">
                <a:srgbClr val="000000">
                  <a:alpha val="43137"/>
                </a:srgbClr>
              </a:outerShdw>
            </a:effectLst>
          </a:endParaRPr>
        </a:p>
      </dgm:t>
    </dgm:pt>
    <dgm:pt modelId="{7CAF3257-27B5-4CD3-B6D7-26DCFBC8643B}">
      <dgm:prSet custT="1"/>
      <dgm:spPr/>
      <dgm:t>
        <a:bodyPr/>
        <a:lstStyle/>
        <a:p>
          <a:pPr algn="ctr">
            <a:defRPr sz="1400" b="1">
              <a:effectLst>
                <a:outerShdw blurRad="38100" dist="38100" dir="2700000" algn="tl">
                  <a:srgbClr val="000000">
                    <a:alpha val="43137"/>
                  </a:srgbClr>
                </a:outerShdw>
              </a:effectLst>
            </a:defRPr>
          </a:pPr>
          <a:r>
            <a:t>There is an individual as well as a collective experience.</a:t>
          </a:r>
          <a:endParaRPr sz="1400" b="1">
            <a:effectLst>
              <a:outerShdw blurRad="38100" dist="38100" dir="2700000" algn="tl">
                <a:srgbClr val="000000">
                  <a:alpha val="43137"/>
                </a:srgbClr>
              </a:outerShdw>
            </a:effectLst>
          </a:endParaRPr>
        </a:p>
      </dgm:t>
    </dgm:pt>
    <dgm:pt modelId="{4458BF58-D029-4207-A813-D2B428FD0DB6}" type="parTrans" cxnId="{0FD637C0-AA49-4663-9E94-BC5FF1672E4A}">
      <dgm:prSet/>
      <dgm:spPr/>
      <dgm:t>
        <a:bodyPr/>
        <a:lstStyle/>
        <a:p>
          <a:pPr algn="ctr"/>
          <a:endParaRPr sz="2000" b="1">
            <a:effectLst>
              <a:outerShdw blurRad="38100" dist="38100" dir="2700000" algn="tl">
                <a:srgbClr val="000000">
                  <a:alpha val="43137"/>
                </a:srgbClr>
              </a:outerShdw>
            </a:effectLst>
          </a:endParaRPr>
        </a:p>
      </dgm:t>
    </dgm:pt>
    <dgm:pt modelId="{B010EAF8-215A-4D9A-850F-08EDDB777668}" type="sibTrans" cxnId="{0FD637C0-AA49-4663-9E94-BC5FF1672E4A}">
      <dgm:prSet/>
      <dgm:spPr/>
      <dgm:t>
        <a:bodyPr/>
        <a:lstStyle/>
        <a:p>
          <a:pPr algn="ctr"/>
          <a:endParaRPr sz="2000" b="1">
            <a:effectLst>
              <a:outerShdw blurRad="38100" dist="38100" dir="2700000" algn="tl">
                <a:srgbClr val="000000">
                  <a:alpha val="43137"/>
                </a:srgbClr>
              </a:outerShdw>
            </a:effectLst>
          </a:endParaRPr>
        </a:p>
      </dgm:t>
    </dgm:pt>
    <dgm:pt modelId="{B56E6C76-8786-41B5-9C87-D38C56127DC4}">
      <dgm:prSet custT="1"/>
      <dgm:spPr/>
      <dgm:t>
        <a:bodyPr/>
        <a:lstStyle/>
        <a:p>
          <a:pPr algn="ctr">
            <a:defRPr sz="1400" b="1">
              <a:effectLst>
                <a:outerShdw blurRad="38100" dist="38100" dir="2700000" algn="tl">
                  <a:srgbClr val="000000">
                    <a:alpha val="43137"/>
                  </a:srgbClr>
                </a:outerShdw>
              </a:effectLst>
            </a:defRPr>
          </a:pPr>
          <a:r>
            <a:t>Important issues of everyday life are explored and knowledge and experience that is useful in the course of children’s lives are acquired.</a:t>
          </a:r>
          <a:endParaRPr sz="1400" b="1">
            <a:effectLst>
              <a:outerShdw blurRad="38100" dist="38100" dir="2700000" algn="tl">
                <a:srgbClr val="000000">
                  <a:alpha val="43137"/>
                </a:srgbClr>
              </a:outerShdw>
            </a:effectLst>
          </a:endParaRPr>
        </a:p>
      </dgm:t>
    </dgm:pt>
    <dgm:pt modelId="{8BC61CE0-E7B4-483B-8416-835D50EF9128}" type="parTrans" cxnId="{2A6D8E4B-0FF4-4E63-AF53-5F4D72BA2DD7}">
      <dgm:prSet/>
      <dgm:spPr/>
      <dgm:t>
        <a:bodyPr/>
        <a:lstStyle/>
        <a:p>
          <a:pPr algn="ctr"/>
          <a:endParaRPr sz="2000" b="1">
            <a:effectLst>
              <a:outerShdw blurRad="38100" dist="38100" dir="2700000" algn="tl">
                <a:srgbClr val="000000">
                  <a:alpha val="43137"/>
                </a:srgbClr>
              </a:outerShdw>
            </a:effectLst>
          </a:endParaRPr>
        </a:p>
      </dgm:t>
    </dgm:pt>
    <dgm:pt modelId="{FEF88D19-0A20-4EBA-91EF-CA3D17FB1994}" type="sibTrans" cxnId="{2A6D8E4B-0FF4-4E63-AF53-5F4D72BA2DD7}">
      <dgm:prSet/>
      <dgm:spPr/>
      <dgm:t>
        <a:bodyPr/>
        <a:lstStyle/>
        <a:p>
          <a:pPr algn="ctr"/>
          <a:endParaRPr sz="2000" b="1">
            <a:effectLst>
              <a:outerShdw blurRad="38100" dist="38100" dir="2700000" algn="tl">
                <a:srgbClr val="000000">
                  <a:alpha val="43137"/>
                </a:srgbClr>
              </a:outerShdw>
            </a:effectLst>
          </a:endParaRPr>
        </a:p>
      </dgm:t>
    </dgm:pt>
    <dgm:pt modelId="{53BD7662-6F6B-4F29-89CE-D96962FF1C23}">
      <dgm:prSet custT="1"/>
      <dgm:spPr/>
      <dgm:t>
        <a:bodyPr/>
        <a:lstStyle/>
        <a:p>
          <a:pPr algn="ctr">
            <a:defRPr sz="1400" b="1">
              <a:effectLst>
                <a:outerShdw blurRad="38100" dist="38100" dir="2700000" algn="tl">
                  <a:srgbClr val="000000">
                    <a:alpha val="43137"/>
                  </a:srgbClr>
                </a:outerShdw>
              </a:effectLst>
            </a:defRPr>
          </a:pPr>
          <a:r>
            <a:t>Children learn to act and reflect on their actions.</a:t>
          </a:r>
          <a:endParaRPr sz="1400" b="1">
            <a:effectLst>
              <a:outerShdw blurRad="38100" dist="38100" dir="2700000" algn="tl">
                <a:srgbClr val="000000">
                  <a:alpha val="43137"/>
                </a:srgbClr>
              </a:outerShdw>
            </a:effectLst>
          </a:endParaRPr>
        </a:p>
      </dgm:t>
    </dgm:pt>
    <dgm:pt modelId="{36561741-BACA-416F-84BD-C015B3A07EF8}" type="parTrans" cxnId="{6C2E7B40-A70B-42E7-AECC-806C320A475E}">
      <dgm:prSet/>
      <dgm:spPr/>
      <dgm:t>
        <a:bodyPr/>
        <a:lstStyle/>
        <a:p>
          <a:pPr algn="ctr"/>
          <a:endParaRPr sz="2000" b="1">
            <a:effectLst>
              <a:outerShdw blurRad="38100" dist="38100" dir="2700000" algn="tl">
                <a:srgbClr val="000000">
                  <a:alpha val="43137"/>
                </a:srgbClr>
              </a:outerShdw>
            </a:effectLst>
          </a:endParaRPr>
        </a:p>
      </dgm:t>
    </dgm:pt>
    <dgm:pt modelId="{A9654429-71EA-4A59-BEBF-A3BB3DD3ABA9}" type="sibTrans" cxnId="{6C2E7B40-A70B-42E7-AECC-806C320A475E}">
      <dgm:prSet/>
      <dgm:spPr/>
      <dgm:t>
        <a:bodyPr/>
        <a:lstStyle/>
        <a:p>
          <a:pPr algn="ctr"/>
          <a:endParaRPr sz="2000" b="1">
            <a:effectLst>
              <a:outerShdw blurRad="38100" dist="38100" dir="2700000" algn="tl">
                <a:srgbClr val="000000">
                  <a:alpha val="43137"/>
                </a:srgbClr>
              </a:outerShdw>
            </a:effectLst>
          </a:endParaRPr>
        </a:p>
      </dgm:t>
    </dgm:pt>
    <dgm:pt modelId="{72191EF9-138A-44C3-AE7D-57B06A7C494D}">
      <dgm:prSet custT="1"/>
      <dgm:spPr/>
      <dgm:t>
        <a:bodyPr/>
        <a:lstStyle/>
        <a:p>
          <a:pPr algn="ctr">
            <a:defRPr sz="1400" b="1">
              <a:effectLst>
                <a:outerShdw blurRad="38100" dist="38100" dir="2700000" algn="tl">
                  <a:srgbClr val="000000">
                    <a:alpha val="43137"/>
                  </a:srgbClr>
                </a:outerShdw>
              </a:effectLst>
            </a:defRPr>
          </a:pPr>
          <a:r>
            <a:t>At the same time with learning is also realised knowledge of the self but of the world as a whole.</a:t>
          </a:r>
          <a:endParaRPr sz="1400" b="1">
            <a:effectLst>
              <a:outerShdw blurRad="38100" dist="38100" dir="2700000" algn="tl">
                <a:srgbClr val="000000">
                  <a:alpha val="43137"/>
                </a:srgbClr>
              </a:outerShdw>
            </a:effectLst>
          </a:endParaRPr>
        </a:p>
      </dgm:t>
    </dgm:pt>
    <dgm:pt modelId="{8AB5B962-BB27-4BB8-B98A-C6366D0C800C}" type="parTrans" cxnId="{D18283BF-C09E-4576-A971-968399448A1A}">
      <dgm:prSet/>
      <dgm:spPr/>
      <dgm:t>
        <a:bodyPr/>
        <a:lstStyle/>
        <a:p>
          <a:pPr algn="ctr"/>
          <a:endParaRPr sz="2000" b="1">
            <a:effectLst>
              <a:outerShdw blurRad="38100" dist="38100" dir="2700000" algn="tl">
                <a:srgbClr val="000000">
                  <a:alpha val="43137"/>
                </a:srgbClr>
              </a:outerShdw>
            </a:effectLst>
          </a:endParaRPr>
        </a:p>
      </dgm:t>
    </dgm:pt>
    <dgm:pt modelId="{846F6DA2-F953-4335-BE5C-87173B1B638F}" type="sibTrans" cxnId="{D18283BF-C09E-4576-A971-968399448A1A}">
      <dgm:prSet/>
      <dgm:spPr/>
      <dgm:t>
        <a:bodyPr/>
        <a:lstStyle/>
        <a:p>
          <a:pPr algn="ctr"/>
          <a:endParaRPr sz="2000" b="1">
            <a:effectLst>
              <a:outerShdw blurRad="38100" dist="38100" dir="2700000" algn="tl">
                <a:srgbClr val="000000">
                  <a:alpha val="43137"/>
                </a:srgbClr>
              </a:outerShdw>
            </a:effectLst>
          </a:endParaRPr>
        </a:p>
      </dgm:t>
    </dgm:pt>
    <dgm:pt modelId="{985D29D4-B84B-4884-92A6-1058C3FD2FBC}">
      <dgm:prSet custT="1"/>
      <dgm:spPr/>
      <dgm:t>
        <a:bodyPr/>
        <a:lstStyle/>
        <a:p>
          <a:pPr algn="ctr">
            <a:defRPr sz="1400" b="1">
              <a:effectLst>
                <a:outerShdw blurRad="38100" dist="38100" dir="2700000" algn="tl">
                  <a:srgbClr val="000000">
                    <a:alpha val="43137"/>
                  </a:srgbClr>
                </a:outerShdw>
              </a:effectLst>
            </a:defRPr>
          </a:pPr>
          <a:r>
            <a:t>Students are initiated into the art of theatre while at the same time developing their expressive means.</a:t>
          </a:r>
          <a:endParaRPr sz="1400" b="1">
            <a:effectLst>
              <a:outerShdw blurRad="38100" dist="38100" dir="2700000" algn="tl">
                <a:srgbClr val="000000">
                  <a:alpha val="43137"/>
                </a:srgbClr>
              </a:outerShdw>
            </a:effectLst>
          </a:endParaRPr>
        </a:p>
      </dgm:t>
    </dgm:pt>
    <dgm:pt modelId="{878DEDD7-D5D0-4A39-B5F8-5802E946EC06}" type="parTrans" cxnId="{59FB928C-8979-42FB-B16E-6AE12F38D093}">
      <dgm:prSet/>
      <dgm:spPr/>
      <dgm:t>
        <a:bodyPr/>
        <a:lstStyle/>
        <a:p>
          <a:pPr algn="ctr"/>
          <a:endParaRPr sz="2000" b="1">
            <a:effectLst>
              <a:outerShdw blurRad="38100" dist="38100" dir="2700000" algn="tl">
                <a:srgbClr val="000000">
                  <a:alpha val="43137"/>
                </a:srgbClr>
              </a:outerShdw>
            </a:effectLst>
          </a:endParaRPr>
        </a:p>
      </dgm:t>
    </dgm:pt>
    <dgm:pt modelId="{72F2C088-642D-44FA-B1F1-60B2BBC12781}" type="sibTrans" cxnId="{59FB928C-8979-42FB-B16E-6AE12F38D093}">
      <dgm:prSet/>
      <dgm:spPr/>
      <dgm:t>
        <a:bodyPr/>
        <a:lstStyle/>
        <a:p>
          <a:pPr algn="ctr"/>
          <a:endParaRPr sz="2000" b="1">
            <a:effectLst>
              <a:outerShdw blurRad="38100" dist="38100" dir="2700000" algn="tl">
                <a:srgbClr val="000000">
                  <a:alpha val="43137"/>
                </a:srgbClr>
              </a:outerShdw>
            </a:effectLst>
          </a:endParaRPr>
        </a:p>
      </dgm:t>
    </dgm:pt>
    <dgm:pt modelId="{F9D53B15-8A1E-4C36-BFA2-23D6F01E4E93}">
      <dgm:prSet custT="1"/>
      <dgm:spPr/>
      <dgm:t>
        <a:bodyPr/>
        <a:lstStyle/>
        <a:p>
          <a:pPr algn="ctr">
            <a:defRPr sz="1400" b="1">
              <a:effectLst>
                <a:outerShdw blurRad="38100" dist="38100" dir="2700000" algn="tl">
                  <a:srgbClr val="000000">
                    <a:alpha val="43137"/>
                  </a:srgbClr>
                </a:outerShdw>
              </a:effectLst>
            </a:defRPr>
          </a:pPr>
          <a:r>
            <a:t>It liberates and strengthens the emotional world while gaining empathy, self-esteem and self-confidence.</a:t>
          </a:r>
          <a:endParaRPr sz="1400" b="1">
            <a:effectLst>
              <a:outerShdw blurRad="38100" dist="38100" dir="2700000" algn="tl">
                <a:srgbClr val="000000">
                  <a:alpha val="43137"/>
                </a:srgbClr>
              </a:outerShdw>
            </a:effectLst>
          </a:endParaRPr>
        </a:p>
      </dgm:t>
    </dgm:pt>
    <dgm:pt modelId="{70677628-1A62-4524-BEFA-72165E797577}" type="parTrans" cxnId="{7B30DA1E-6F9C-49A8-AB4A-0C008A92BD9C}">
      <dgm:prSet/>
      <dgm:spPr/>
      <dgm:t>
        <a:bodyPr/>
        <a:lstStyle/>
        <a:p>
          <a:pPr algn="ctr"/>
          <a:endParaRPr sz="2000" b="1">
            <a:effectLst>
              <a:outerShdw blurRad="38100" dist="38100" dir="2700000" algn="tl">
                <a:srgbClr val="000000">
                  <a:alpha val="43137"/>
                </a:srgbClr>
              </a:outerShdw>
            </a:effectLst>
          </a:endParaRPr>
        </a:p>
      </dgm:t>
    </dgm:pt>
    <dgm:pt modelId="{8D971760-BAA5-4AF6-842E-36902BB5D3E4}" type="sibTrans" cxnId="{7B30DA1E-6F9C-49A8-AB4A-0C008A92BD9C}">
      <dgm:prSet/>
      <dgm:spPr/>
      <dgm:t>
        <a:bodyPr/>
        <a:lstStyle/>
        <a:p>
          <a:pPr algn="ctr"/>
          <a:endParaRPr sz="2000" b="1">
            <a:effectLst>
              <a:outerShdw blurRad="38100" dist="38100" dir="2700000" algn="tl">
                <a:srgbClr val="000000">
                  <a:alpha val="43137"/>
                </a:srgbClr>
              </a:outerShdw>
            </a:effectLst>
          </a:endParaRPr>
        </a:p>
      </dgm:t>
    </dgm:pt>
    <dgm:pt modelId="{0CE54712-B46F-422D-822D-0AA492F4ED8E}">
      <dgm:prSet custT="1"/>
      <dgm:spPr/>
      <dgm:t>
        <a:bodyPr/>
        <a:lstStyle/>
        <a:p>
          <a:pPr algn="ctr">
            <a:defRPr sz="1400" b="1">
              <a:effectLst>
                <a:outerShdw blurRad="38100" dist="38100" dir="2700000" algn="tl">
                  <a:srgbClr val="000000">
                    <a:alpha val="43137"/>
                  </a:srgbClr>
                </a:outerShdw>
              </a:effectLst>
            </a:defRPr>
          </a:pPr>
          <a:r>
            <a:t>Children’s entertainment is achieved and imagination and creativity are cultivated.</a:t>
          </a:r>
          <a:endParaRPr sz="1400" b="1">
            <a:effectLst>
              <a:outerShdw blurRad="38100" dist="38100" dir="2700000" algn="tl">
                <a:srgbClr val="000000">
                  <a:alpha val="43137"/>
                </a:srgbClr>
              </a:outerShdw>
            </a:effectLst>
          </a:endParaRPr>
        </a:p>
      </dgm:t>
    </dgm:pt>
    <dgm:pt modelId="{4FC1A7BB-C3AC-4CC7-8886-091E75F98F9F}" type="parTrans" cxnId="{12094DDF-0482-4FF3-B71B-4A1AE03F9A00}">
      <dgm:prSet/>
      <dgm:spPr/>
      <dgm:t>
        <a:bodyPr/>
        <a:lstStyle/>
        <a:p>
          <a:pPr algn="ctr"/>
          <a:endParaRPr sz="2000" b="1">
            <a:effectLst>
              <a:outerShdw blurRad="38100" dist="38100" dir="2700000" algn="tl">
                <a:srgbClr val="000000">
                  <a:alpha val="43137"/>
                </a:srgbClr>
              </a:outerShdw>
            </a:effectLst>
          </a:endParaRPr>
        </a:p>
      </dgm:t>
    </dgm:pt>
    <dgm:pt modelId="{F5804ABA-2211-4AFA-9455-9DF4266A8F1E}" type="sibTrans" cxnId="{12094DDF-0482-4FF3-B71B-4A1AE03F9A00}">
      <dgm:prSet/>
      <dgm:spPr/>
      <dgm:t>
        <a:bodyPr/>
        <a:lstStyle/>
        <a:p>
          <a:pPr algn="ctr"/>
          <a:endParaRPr sz="2000" b="1">
            <a:effectLst>
              <a:outerShdw blurRad="38100" dist="38100" dir="2700000" algn="tl">
                <a:srgbClr val="000000">
                  <a:alpha val="43137"/>
                </a:srgbClr>
              </a:outerShdw>
            </a:effectLst>
          </a:endParaRPr>
        </a:p>
      </dgm:t>
    </dgm:pt>
    <dgm:pt modelId="{B8A3C0B4-FD13-45D0-8707-7DD7220C9762}" type="pres">
      <dgm:prSet presAssocID="{CF02D1A5-D2EF-4DCB-9FBB-CCE8BFBC81EF}" presName="linear" presStyleCnt="0">
        <dgm:presLayoutVars>
          <dgm:animLvl val="lvl"/>
          <dgm:resizeHandles val="exact"/>
        </dgm:presLayoutVars>
      </dgm:prSet>
      <dgm:spPr/>
      <dgm:t>
        <a:bodyPr/>
        <a:lstStyle/>
        <a:p>
          <a:endParaRPr/>
        </a:p>
      </dgm:t>
    </dgm:pt>
    <dgm:pt modelId="{D3C7B783-99F8-4D0C-92F9-DBD88B19D55F}" type="pres">
      <dgm:prSet presAssocID="{79D8CD02-F3A1-4AF1-B03C-16347409B453}" presName="parentText" presStyleLbl="node1" presStyleIdx="0" presStyleCnt="8">
        <dgm:presLayoutVars>
          <dgm:chMax val="0"/>
          <dgm:bulletEnabled val="1"/>
        </dgm:presLayoutVars>
      </dgm:prSet>
      <dgm:spPr/>
      <dgm:t>
        <a:bodyPr/>
        <a:lstStyle/>
        <a:p>
          <a:endParaRPr/>
        </a:p>
      </dgm:t>
    </dgm:pt>
    <dgm:pt modelId="{10393ADC-4F4E-4B4E-9F29-BDFC7D12D2F9}" type="pres">
      <dgm:prSet presAssocID="{02421440-4DF2-42E3-9DA6-4719E5324BE0}" presName="spacer" presStyleCnt="0"/>
      <dgm:spPr/>
    </dgm:pt>
    <dgm:pt modelId="{AC4593CA-422D-4ADD-A3C7-6B01752973CF}" type="pres">
      <dgm:prSet presAssocID="{7CAF3257-27B5-4CD3-B6D7-26DCFBC8643B}" presName="parentText" presStyleLbl="node1" presStyleIdx="1" presStyleCnt="8">
        <dgm:presLayoutVars>
          <dgm:chMax val="0"/>
          <dgm:bulletEnabled val="1"/>
        </dgm:presLayoutVars>
      </dgm:prSet>
      <dgm:spPr/>
      <dgm:t>
        <a:bodyPr/>
        <a:lstStyle/>
        <a:p>
          <a:endParaRPr/>
        </a:p>
      </dgm:t>
    </dgm:pt>
    <dgm:pt modelId="{E0B017D7-30BE-4125-B4E3-26B3621190FE}" type="pres">
      <dgm:prSet presAssocID="{B010EAF8-215A-4D9A-850F-08EDDB777668}" presName="spacer" presStyleCnt="0"/>
      <dgm:spPr/>
    </dgm:pt>
    <dgm:pt modelId="{F05303B2-1D26-4FAE-917F-60343D3CCDD3}" type="pres">
      <dgm:prSet presAssocID="{B56E6C76-8786-41B5-9C87-D38C56127DC4}" presName="parentText" presStyleLbl="node1" presStyleIdx="2" presStyleCnt="8">
        <dgm:presLayoutVars>
          <dgm:chMax val="0"/>
          <dgm:bulletEnabled val="1"/>
        </dgm:presLayoutVars>
      </dgm:prSet>
      <dgm:spPr/>
      <dgm:t>
        <a:bodyPr/>
        <a:lstStyle/>
        <a:p>
          <a:endParaRPr/>
        </a:p>
      </dgm:t>
    </dgm:pt>
    <dgm:pt modelId="{D1BFB8A2-B7F7-498A-9D0E-7F002152F11F}" type="pres">
      <dgm:prSet presAssocID="{FEF88D19-0A20-4EBA-91EF-CA3D17FB1994}" presName="spacer" presStyleCnt="0"/>
      <dgm:spPr/>
    </dgm:pt>
    <dgm:pt modelId="{8E71230F-E31A-4C78-83E7-6F44B5752777}" type="pres">
      <dgm:prSet presAssocID="{53BD7662-6F6B-4F29-89CE-D96962FF1C23}" presName="parentText" presStyleLbl="node1" presStyleIdx="3" presStyleCnt="8">
        <dgm:presLayoutVars>
          <dgm:chMax val="0"/>
          <dgm:bulletEnabled val="1"/>
        </dgm:presLayoutVars>
      </dgm:prSet>
      <dgm:spPr/>
      <dgm:t>
        <a:bodyPr/>
        <a:lstStyle/>
        <a:p>
          <a:endParaRPr/>
        </a:p>
      </dgm:t>
    </dgm:pt>
    <dgm:pt modelId="{8E329D46-9C16-4C76-A3C6-35B91EFD17D9}" type="pres">
      <dgm:prSet presAssocID="{A9654429-71EA-4A59-BEBF-A3BB3DD3ABA9}" presName="spacer" presStyleCnt="0"/>
      <dgm:spPr/>
    </dgm:pt>
    <dgm:pt modelId="{70BBD744-ED28-4C24-8528-5769C648F7C9}" type="pres">
      <dgm:prSet presAssocID="{72191EF9-138A-44C3-AE7D-57B06A7C494D}" presName="parentText" presStyleLbl="node1" presStyleIdx="4" presStyleCnt="8">
        <dgm:presLayoutVars>
          <dgm:chMax val="0"/>
          <dgm:bulletEnabled val="1"/>
        </dgm:presLayoutVars>
      </dgm:prSet>
      <dgm:spPr/>
      <dgm:t>
        <a:bodyPr/>
        <a:lstStyle/>
        <a:p>
          <a:endParaRPr/>
        </a:p>
      </dgm:t>
    </dgm:pt>
    <dgm:pt modelId="{41ADBB95-0D37-412C-ABE5-7A8F035BC60A}" type="pres">
      <dgm:prSet presAssocID="{846F6DA2-F953-4335-BE5C-87173B1B638F}" presName="spacer" presStyleCnt="0"/>
      <dgm:spPr/>
    </dgm:pt>
    <dgm:pt modelId="{D4760669-F6DE-4ED6-9026-93B9FE1D7744}" type="pres">
      <dgm:prSet presAssocID="{985D29D4-B84B-4884-92A6-1058C3FD2FBC}" presName="parentText" presStyleLbl="node1" presStyleIdx="5" presStyleCnt="8">
        <dgm:presLayoutVars>
          <dgm:chMax val="0"/>
          <dgm:bulletEnabled val="1"/>
        </dgm:presLayoutVars>
      </dgm:prSet>
      <dgm:spPr/>
      <dgm:t>
        <a:bodyPr/>
        <a:lstStyle/>
        <a:p>
          <a:endParaRPr/>
        </a:p>
      </dgm:t>
    </dgm:pt>
    <dgm:pt modelId="{3CE0A4C6-1A11-4B24-8980-E35D076053F4}" type="pres">
      <dgm:prSet presAssocID="{72F2C088-642D-44FA-B1F1-60B2BBC12781}" presName="spacer" presStyleCnt="0"/>
      <dgm:spPr/>
    </dgm:pt>
    <dgm:pt modelId="{5F10775B-F0F4-4443-9C1B-AF8E87BD6B79}" type="pres">
      <dgm:prSet presAssocID="{F9D53B15-8A1E-4C36-BFA2-23D6F01E4E93}" presName="parentText" presStyleLbl="node1" presStyleIdx="6" presStyleCnt="8">
        <dgm:presLayoutVars>
          <dgm:chMax val="0"/>
          <dgm:bulletEnabled val="1"/>
        </dgm:presLayoutVars>
      </dgm:prSet>
      <dgm:spPr/>
      <dgm:t>
        <a:bodyPr/>
        <a:lstStyle/>
        <a:p>
          <a:endParaRPr/>
        </a:p>
      </dgm:t>
    </dgm:pt>
    <dgm:pt modelId="{5C62C113-7F63-4971-A0D1-778381EE5C0B}" type="pres">
      <dgm:prSet presAssocID="{8D971760-BAA5-4AF6-842E-36902BB5D3E4}" presName="spacer" presStyleCnt="0"/>
      <dgm:spPr/>
    </dgm:pt>
    <dgm:pt modelId="{B385B692-77B0-4047-9BF3-4686A3821010}" type="pres">
      <dgm:prSet presAssocID="{0CE54712-B46F-422D-822D-0AA492F4ED8E}" presName="parentText" presStyleLbl="node1" presStyleIdx="7" presStyleCnt="8">
        <dgm:presLayoutVars>
          <dgm:chMax val="0"/>
          <dgm:bulletEnabled val="1"/>
        </dgm:presLayoutVars>
      </dgm:prSet>
      <dgm:spPr/>
      <dgm:t>
        <a:bodyPr/>
        <a:lstStyle/>
        <a:p>
          <a:endParaRPr/>
        </a:p>
      </dgm:t>
    </dgm:pt>
  </dgm:ptLst>
  <dgm:cxnLst>
    <dgm:cxn modelId="{C842121A-9FA3-4CF9-98F0-E04C9489254B}" type="presOf" srcId="{72191EF9-138A-44C3-AE7D-57B06A7C494D}" destId="{70BBD744-ED28-4C24-8528-5769C648F7C9}" srcOrd="0" destOrd="0" presId="urn:microsoft.com/office/officeart/2005/8/layout/vList2"/>
    <dgm:cxn modelId="{D882116B-F0F0-495E-8B19-0C301987016F}" type="presOf" srcId="{CF02D1A5-D2EF-4DCB-9FBB-CCE8BFBC81EF}" destId="{B8A3C0B4-FD13-45D0-8707-7DD7220C9762}" srcOrd="0" destOrd="0" presId="urn:microsoft.com/office/officeart/2005/8/layout/vList2"/>
    <dgm:cxn modelId="{3CE64296-E5F9-4C6E-BE59-E31D92F8A93E}" type="presOf" srcId="{B56E6C76-8786-41B5-9C87-D38C56127DC4}" destId="{F05303B2-1D26-4FAE-917F-60343D3CCDD3}" srcOrd="0" destOrd="0" presId="urn:microsoft.com/office/officeart/2005/8/layout/vList2"/>
    <dgm:cxn modelId="{12094DDF-0482-4FF3-B71B-4A1AE03F9A00}" srcId="{CF02D1A5-D2EF-4DCB-9FBB-CCE8BFBC81EF}" destId="{0CE54712-B46F-422D-822D-0AA492F4ED8E}" srcOrd="7" destOrd="0" parTransId="{4FC1A7BB-C3AC-4CC7-8886-091E75F98F9F}" sibTransId="{F5804ABA-2211-4AFA-9455-9DF4266A8F1E}"/>
    <dgm:cxn modelId="{D18283BF-C09E-4576-A971-968399448A1A}" srcId="{CF02D1A5-D2EF-4DCB-9FBB-CCE8BFBC81EF}" destId="{72191EF9-138A-44C3-AE7D-57B06A7C494D}" srcOrd="4" destOrd="0" parTransId="{8AB5B962-BB27-4BB8-B98A-C6366D0C800C}" sibTransId="{846F6DA2-F953-4335-BE5C-87173B1B638F}"/>
    <dgm:cxn modelId="{8B0FDC4F-4F7B-4BEB-8F97-218EC3CCE690}" type="presOf" srcId="{985D29D4-B84B-4884-92A6-1058C3FD2FBC}" destId="{D4760669-F6DE-4ED6-9026-93B9FE1D7744}" srcOrd="0" destOrd="0" presId="urn:microsoft.com/office/officeart/2005/8/layout/vList2"/>
    <dgm:cxn modelId="{AB72B872-3C76-4AD8-B699-AC8D5EC849C6}" type="presOf" srcId="{F9D53B15-8A1E-4C36-BFA2-23D6F01E4E93}" destId="{5F10775B-F0F4-4443-9C1B-AF8E87BD6B79}" srcOrd="0" destOrd="0" presId="urn:microsoft.com/office/officeart/2005/8/layout/vList2"/>
    <dgm:cxn modelId="{7A96FFED-8634-4EDE-BE68-49F61EDD9F10}" srcId="{CF02D1A5-D2EF-4DCB-9FBB-CCE8BFBC81EF}" destId="{79D8CD02-F3A1-4AF1-B03C-16347409B453}" srcOrd="0" destOrd="0" parTransId="{891147E5-9B5A-4C35-87E6-C17AE647ABA6}" sibTransId="{02421440-4DF2-42E3-9DA6-4719E5324BE0}"/>
    <dgm:cxn modelId="{0179BD2B-8E65-486B-8695-F7933EE72C47}" type="presOf" srcId="{79D8CD02-F3A1-4AF1-B03C-16347409B453}" destId="{D3C7B783-99F8-4D0C-92F9-DBD88B19D55F}" srcOrd="0" destOrd="0" presId="urn:microsoft.com/office/officeart/2005/8/layout/vList2"/>
    <dgm:cxn modelId="{2A6D8E4B-0FF4-4E63-AF53-5F4D72BA2DD7}" srcId="{CF02D1A5-D2EF-4DCB-9FBB-CCE8BFBC81EF}" destId="{B56E6C76-8786-41B5-9C87-D38C56127DC4}" srcOrd="2" destOrd="0" parTransId="{8BC61CE0-E7B4-483B-8416-835D50EF9128}" sibTransId="{FEF88D19-0A20-4EBA-91EF-CA3D17FB1994}"/>
    <dgm:cxn modelId="{64CFA16C-8889-4A55-8DE2-58F2EFB694D8}" type="presOf" srcId="{0CE54712-B46F-422D-822D-0AA492F4ED8E}" destId="{B385B692-77B0-4047-9BF3-4686A3821010}" srcOrd="0" destOrd="0" presId="urn:microsoft.com/office/officeart/2005/8/layout/vList2"/>
    <dgm:cxn modelId="{87EFBAF0-C1B7-4633-9679-B969D21743DF}" type="presOf" srcId="{7CAF3257-27B5-4CD3-B6D7-26DCFBC8643B}" destId="{AC4593CA-422D-4ADD-A3C7-6B01752973CF}" srcOrd="0" destOrd="0" presId="urn:microsoft.com/office/officeart/2005/8/layout/vList2"/>
    <dgm:cxn modelId="{E16927B7-1D7F-4DB5-AB64-C3A4DDFDCA7D}" type="presOf" srcId="{53BD7662-6F6B-4F29-89CE-D96962FF1C23}" destId="{8E71230F-E31A-4C78-83E7-6F44B5752777}" srcOrd="0" destOrd="0" presId="urn:microsoft.com/office/officeart/2005/8/layout/vList2"/>
    <dgm:cxn modelId="{6C2E7B40-A70B-42E7-AECC-806C320A475E}" srcId="{CF02D1A5-D2EF-4DCB-9FBB-CCE8BFBC81EF}" destId="{53BD7662-6F6B-4F29-89CE-D96962FF1C23}" srcOrd="3" destOrd="0" parTransId="{36561741-BACA-416F-84BD-C015B3A07EF8}" sibTransId="{A9654429-71EA-4A59-BEBF-A3BB3DD3ABA9}"/>
    <dgm:cxn modelId="{0FD637C0-AA49-4663-9E94-BC5FF1672E4A}" srcId="{CF02D1A5-D2EF-4DCB-9FBB-CCE8BFBC81EF}" destId="{7CAF3257-27B5-4CD3-B6D7-26DCFBC8643B}" srcOrd="1" destOrd="0" parTransId="{4458BF58-D029-4207-A813-D2B428FD0DB6}" sibTransId="{B010EAF8-215A-4D9A-850F-08EDDB777668}"/>
    <dgm:cxn modelId="{59FB928C-8979-42FB-B16E-6AE12F38D093}" srcId="{CF02D1A5-D2EF-4DCB-9FBB-CCE8BFBC81EF}" destId="{985D29D4-B84B-4884-92A6-1058C3FD2FBC}" srcOrd="5" destOrd="0" parTransId="{878DEDD7-D5D0-4A39-B5F8-5802E946EC06}" sibTransId="{72F2C088-642D-44FA-B1F1-60B2BBC12781}"/>
    <dgm:cxn modelId="{7B30DA1E-6F9C-49A8-AB4A-0C008A92BD9C}" srcId="{CF02D1A5-D2EF-4DCB-9FBB-CCE8BFBC81EF}" destId="{F9D53B15-8A1E-4C36-BFA2-23D6F01E4E93}" srcOrd="6" destOrd="0" parTransId="{70677628-1A62-4524-BEFA-72165E797577}" sibTransId="{8D971760-BAA5-4AF6-842E-36902BB5D3E4}"/>
    <dgm:cxn modelId="{5E97E8FC-10F7-4071-B838-96844E2A732D}" type="presParOf" srcId="{B8A3C0B4-FD13-45D0-8707-7DD7220C9762}" destId="{D3C7B783-99F8-4D0C-92F9-DBD88B19D55F}" srcOrd="0" destOrd="0" presId="urn:microsoft.com/office/officeart/2005/8/layout/vList2"/>
    <dgm:cxn modelId="{99138C1F-603A-4AEC-99C3-7F69778617EB}" type="presParOf" srcId="{B8A3C0B4-FD13-45D0-8707-7DD7220C9762}" destId="{10393ADC-4F4E-4B4E-9F29-BDFC7D12D2F9}" srcOrd="1" destOrd="0" presId="urn:microsoft.com/office/officeart/2005/8/layout/vList2"/>
    <dgm:cxn modelId="{DE91C466-D910-499D-B98E-A9CF1A8FF70A}" type="presParOf" srcId="{B8A3C0B4-FD13-45D0-8707-7DD7220C9762}" destId="{AC4593CA-422D-4ADD-A3C7-6B01752973CF}" srcOrd="2" destOrd="0" presId="urn:microsoft.com/office/officeart/2005/8/layout/vList2"/>
    <dgm:cxn modelId="{30E6592D-78C2-4EB2-ADE9-1CCA01C1ECD0}" type="presParOf" srcId="{B8A3C0B4-FD13-45D0-8707-7DD7220C9762}" destId="{E0B017D7-30BE-4125-B4E3-26B3621190FE}" srcOrd="3" destOrd="0" presId="urn:microsoft.com/office/officeart/2005/8/layout/vList2"/>
    <dgm:cxn modelId="{8A0B3CAF-76E7-4C4E-8EF7-538BAF045580}" type="presParOf" srcId="{B8A3C0B4-FD13-45D0-8707-7DD7220C9762}" destId="{F05303B2-1D26-4FAE-917F-60343D3CCDD3}" srcOrd="4" destOrd="0" presId="urn:microsoft.com/office/officeart/2005/8/layout/vList2"/>
    <dgm:cxn modelId="{8A0D3D14-00B5-4F0F-B2FA-0F9E1B086D69}" type="presParOf" srcId="{B8A3C0B4-FD13-45D0-8707-7DD7220C9762}" destId="{D1BFB8A2-B7F7-498A-9D0E-7F002152F11F}" srcOrd="5" destOrd="0" presId="urn:microsoft.com/office/officeart/2005/8/layout/vList2"/>
    <dgm:cxn modelId="{75D5B79D-5181-4EF0-B785-A1B1D6A7B0A3}" type="presParOf" srcId="{B8A3C0B4-FD13-45D0-8707-7DD7220C9762}" destId="{8E71230F-E31A-4C78-83E7-6F44B5752777}" srcOrd="6" destOrd="0" presId="urn:microsoft.com/office/officeart/2005/8/layout/vList2"/>
    <dgm:cxn modelId="{67050082-44DF-412D-B781-FF856AF4B6DA}" type="presParOf" srcId="{B8A3C0B4-FD13-45D0-8707-7DD7220C9762}" destId="{8E329D46-9C16-4C76-A3C6-35B91EFD17D9}" srcOrd="7" destOrd="0" presId="urn:microsoft.com/office/officeart/2005/8/layout/vList2"/>
    <dgm:cxn modelId="{E170F8F3-A57F-4E05-8BE4-07780A188652}" type="presParOf" srcId="{B8A3C0B4-FD13-45D0-8707-7DD7220C9762}" destId="{70BBD744-ED28-4C24-8528-5769C648F7C9}" srcOrd="8" destOrd="0" presId="urn:microsoft.com/office/officeart/2005/8/layout/vList2"/>
    <dgm:cxn modelId="{C729A54C-8353-42EB-AF2A-54345CC6FC8C}" type="presParOf" srcId="{B8A3C0B4-FD13-45D0-8707-7DD7220C9762}" destId="{41ADBB95-0D37-412C-ABE5-7A8F035BC60A}" srcOrd="9" destOrd="0" presId="urn:microsoft.com/office/officeart/2005/8/layout/vList2"/>
    <dgm:cxn modelId="{D536B84C-862A-43E5-B4B2-D7C842392F07}" type="presParOf" srcId="{B8A3C0B4-FD13-45D0-8707-7DD7220C9762}" destId="{D4760669-F6DE-4ED6-9026-93B9FE1D7744}" srcOrd="10" destOrd="0" presId="urn:microsoft.com/office/officeart/2005/8/layout/vList2"/>
    <dgm:cxn modelId="{B3D16308-B33B-4D04-BE1E-1CDCA73EB0B3}" type="presParOf" srcId="{B8A3C0B4-FD13-45D0-8707-7DD7220C9762}" destId="{3CE0A4C6-1A11-4B24-8980-E35D076053F4}" srcOrd="11" destOrd="0" presId="urn:microsoft.com/office/officeart/2005/8/layout/vList2"/>
    <dgm:cxn modelId="{951045D5-5B13-4083-96D9-67C219EBF94A}" type="presParOf" srcId="{B8A3C0B4-FD13-45D0-8707-7DD7220C9762}" destId="{5F10775B-F0F4-4443-9C1B-AF8E87BD6B79}" srcOrd="12" destOrd="0" presId="urn:microsoft.com/office/officeart/2005/8/layout/vList2"/>
    <dgm:cxn modelId="{F7ABB273-3DCD-43A6-B4AA-7F8A044FDAA7}" type="presParOf" srcId="{B8A3C0B4-FD13-45D0-8707-7DD7220C9762}" destId="{5C62C113-7F63-4971-A0D1-778381EE5C0B}" srcOrd="13" destOrd="0" presId="urn:microsoft.com/office/officeart/2005/8/layout/vList2"/>
    <dgm:cxn modelId="{A3416523-3BAB-4860-8B50-6DAA21A7BFC9}" type="presParOf" srcId="{B8A3C0B4-FD13-45D0-8707-7DD7220C9762}" destId="{B385B692-77B0-4047-9BF3-4686A3821010}"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403784-0937-4879-AE32-B7AB7D8DB47C}" type="doc">
      <dgm:prSet loTypeId="urn:microsoft.com/office/officeart/2005/8/layout/default#2" loCatId="list" qsTypeId="urn:microsoft.com/office/officeart/2005/8/quickstyle/simple4" qsCatId="simple" csTypeId="urn:microsoft.com/office/officeart/2005/8/colors/colorful1#6" csCatId="colorful" phldr="1"/>
      <dgm:spPr/>
      <dgm:t>
        <a:bodyPr/>
        <a:lstStyle/>
        <a:p>
          <a:endParaRPr/>
        </a:p>
      </dgm:t>
    </dgm:pt>
    <dgm:pt modelId="{BFE0D593-45AA-4BE9-B7A1-BDE6EC961B33}">
      <dgm:prSet phldrT="[Κείμενο]" custT="1"/>
      <dgm:spPr/>
      <dgm:t>
        <a:bodyPr/>
        <a:lstStyle/>
        <a:p>
          <a:pPr>
            <a:defRPr sz="2000" b="1">
              <a:effectLst>
                <a:outerShdw blurRad="38100" dist="38100" dir="2700000" algn="tl">
                  <a:srgbClr val="000000">
                    <a:alpha val="43137"/>
                  </a:srgbClr>
                </a:outerShdw>
              </a:effectLst>
            </a:defRPr>
          </a:pPr>
          <a:r>
            <a:t>Development of critical thinking.</a:t>
          </a:r>
          <a:endParaRPr sz="2000" b="1" i="0">
            <a:effectLst>
              <a:outerShdw blurRad="38100" dist="38100" dir="2700000" algn="tl">
                <a:srgbClr val="000000">
                  <a:alpha val="43137"/>
                </a:srgbClr>
              </a:outerShdw>
            </a:effectLst>
          </a:endParaRPr>
        </a:p>
      </dgm:t>
    </dgm:pt>
    <dgm:pt modelId="{28558C3A-DA57-4AF9-A4F6-997ED25D8EA7}" type="parTrans" cxnId="{6C957060-8793-48A6-A05A-90E72A971BC9}">
      <dgm:prSet/>
      <dgm:spPr/>
      <dgm:t>
        <a:bodyPr/>
        <a:lstStyle/>
        <a:p>
          <a:endParaRPr sz="2000" b="1" i="0">
            <a:effectLst>
              <a:outerShdw blurRad="38100" dist="38100" dir="2700000" algn="tl">
                <a:srgbClr val="000000">
                  <a:alpha val="43137"/>
                </a:srgbClr>
              </a:outerShdw>
            </a:effectLst>
          </a:endParaRPr>
        </a:p>
      </dgm:t>
    </dgm:pt>
    <dgm:pt modelId="{5464CEFD-74F1-4086-9F42-290CDFF447B4}" type="sibTrans" cxnId="{6C957060-8793-48A6-A05A-90E72A971BC9}">
      <dgm:prSet/>
      <dgm:spPr/>
      <dgm:t>
        <a:bodyPr/>
        <a:lstStyle/>
        <a:p>
          <a:endParaRPr sz="2000" b="1" i="0">
            <a:effectLst>
              <a:outerShdw blurRad="38100" dist="38100" dir="2700000" algn="tl">
                <a:srgbClr val="000000">
                  <a:alpha val="43137"/>
                </a:srgbClr>
              </a:outerShdw>
            </a:effectLst>
          </a:endParaRPr>
        </a:p>
      </dgm:t>
    </dgm:pt>
    <dgm:pt modelId="{680BA3CE-ECB6-4611-B113-8DBB4F39ECDA}">
      <dgm:prSet custT="1"/>
      <dgm:spPr/>
      <dgm:t>
        <a:bodyPr/>
        <a:lstStyle/>
        <a:p>
          <a:pPr>
            <a:defRPr sz="2000" b="1">
              <a:effectLst>
                <a:outerShdw blurRad="38100" dist="38100" dir="2700000" algn="tl">
                  <a:srgbClr val="000000">
                    <a:alpha val="43137"/>
                  </a:srgbClr>
                </a:outerShdw>
              </a:effectLst>
            </a:defRPr>
          </a:pPr>
          <a:r>
            <a:t>Learn the importance of keeping the secret of someone who trusts you.</a:t>
          </a:r>
          <a:endParaRPr sz="2000" b="1" i="0">
            <a:effectLst>
              <a:outerShdw blurRad="38100" dist="38100" dir="2700000" algn="tl">
                <a:srgbClr val="000000">
                  <a:alpha val="43137"/>
                </a:srgbClr>
              </a:outerShdw>
            </a:effectLst>
          </a:endParaRPr>
        </a:p>
      </dgm:t>
    </dgm:pt>
    <dgm:pt modelId="{0248EBB5-7CD7-45F6-8304-B02F7A22A9A0}" type="parTrans" cxnId="{E0D5FD07-BC36-4397-AD5C-8A17CAEC2464}">
      <dgm:prSet/>
      <dgm:spPr/>
      <dgm:t>
        <a:bodyPr/>
        <a:lstStyle/>
        <a:p>
          <a:endParaRPr sz="2000" b="1" i="0">
            <a:effectLst>
              <a:outerShdw blurRad="38100" dist="38100" dir="2700000" algn="tl">
                <a:srgbClr val="000000">
                  <a:alpha val="43137"/>
                </a:srgbClr>
              </a:outerShdw>
            </a:effectLst>
          </a:endParaRPr>
        </a:p>
      </dgm:t>
    </dgm:pt>
    <dgm:pt modelId="{50BD49DB-8E77-4B7B-89FC-FE0FF9ACA035}" type="sibTrans" cxnId="{E0D5FD07-BC36-4397-AD5C-8A17CAEC2464}">
      <dgm:prSet/>
      <dgm:spPr/>
      <dgm:t>
        <a:bodyPr/>
        <a:lstStyle/>
        <a:p>
          <a:endParaRPr sz="2000" b="1" i="0">
            <a:effectLst>
              <a:outerShdw blurRad="38100" dist="38100" dir="2700000" algn="tl">
                <a:srgbClr val="000000">
                  <a:alpha val="43137"/>
                </a:srgbClr>
              </a:outerShdw>
            </a:effectLst>
          </a:endParaRPr>
        </a:p>
      </dgm:t>
    </dgm:pt>
    <dgm:pt modelId="{E4D9A775-0691-48B5-BB60-245900DFA743}">
      <dgm:prSet custT="1"/>
      <dgm:spPr/>
      <dgm:t>
        <a:bodyPr/>
        <a:lstStyle/>
        <a:p>
          <a:pPr>
            <a:defRPr sz="2000" b="1">
              <a:effectLst>
                <a:outerShdw blurRad="38100" dist="38100" dir="2700000" algn="tl">
                  <a:srgbClr val="000000">
                    <a:alpha val="43137"/>
                  </a:srgbClr>
                </a:outerShdw>
              </a:effectLst>
            </a:defRPr>
          </a:pPr>
          <a:r>
            <a:t>Teach children to say “no” when it comes to trust issues.</a:t>
          </a:r>
          <a:endParaRPr sz="2000" b="1" i="0">
            <a:effectLst>
              <a:outerShdw blurRad="38100" dist="38100" dir="2700000" algn="tl">
                <a:srgbClr val="000000">
                  <a:alpha val="43137"/>
                </a:srgbClr>
              </a:outerShdw>
            </a:effectLst>
          </a:endParaRPr>
        </a:p>
      </dgm:t>
    </dgm:pt>
    <dgm:pt modelId="{CB5CCC3B-794C-47BD-AFF7-71B8033BD593}" type="parTrans" cxnId="{C84BFB78-AFFF-4CBD-A185-06F50B4609BB}">
      <dgm:prSet/>
      <dgm:spPr/>
      <dgm:t>
        <a:bodyPr/>
        <a:lstStyle/>
        <a:p>
          <a:endParaRPr sz="2000" b="1" i="0">
            <a:effectLst>
              <a:outerShdw blurRad="38100" dist="38100" dir="2700000" algn="tl">
                <a:srgbClr val="000000">
                  <a:alpha val="43137"/>
                </a:srgbClr>
              </a:outerShdw>
            </a:effectLst>
          </a:endParaRPr>
        </a:p>
      </dgm:t>
    </dgm:pt>
    <dgm:pt modelId="{74D771D0-9A59-4114-BC63-51320FEB2670}" type="sibTrans" cxnId="{C84BFB78-AFFF-4CBD-A185-06F50B4609BB}">
      <dgm:prSet/>
      <dgm:spPr/>
      <dgm:t>
        <a:bodyPr/>
        <a:lstStyle/>
        <a:p>
          <a:endParaRPr sz="2000" b="1" i="0">
            <a:effectLst>
              <a:outerShdw blurRad="38100" dist="38100" dir="2700000" algn="tl">
                <a:srgbClr val="000000">
                  <a:alpha val="43137"/>
                </a:srgbClr>
              </a:outerShdw>
            </a:effectLst>
          </a:endParaRPr>
        </a:p>
      </dgm:t>
    </dgm:pt>
    <dgm:pt modelId="{C14BD225-7029-4409-8A06-0119A105E74E}">
      <dgm:prSet custT="1"/>
      <dgm:spPr/>
      <dgm:t>
        <a:bodyPr/>
        <a:lstStyle/>
        <a:p>
          <a:pPr>
            <a:defRPr sz="2000" b="1">
              <a:effectLst>
                <a:outerShdw blurRad="38100" dist="38100" dir="2700000" algn="tl">
                  <a:srgbClr val="000000">
                    <a:alpha val="43137"/>
                  </a:srgbClr>
                </a:outerShdw>
              </a:effectLst>
            </a:defRPr>
          </a:pPr>
          <a:r>
            <a:t>Get to know the kids if it’s easy to regain the trust of someone they betrayed.</a:t>
          </a:r>
          <a:endParaRPr sz="2000" b="1" i="0">
            <a:effectLst>
              <a:outerShdw blurRad="38100" dist="38100" dir="2700000" algn="tl">
                <a:srgbClr val="000000">
                  <a:alpha val="43137"/>
                </a:srgbClr>
              </a:outerShdw>
            </a:effectLst>
          </a:endParaRPr>
        </a:p>
      </dgm:t>
    </dgm:pt>
    <dgm:pt modelId="{C4A3C2ED-A951-443C-B0BC-D874C924F721}" type="parTrans" cxnId="{0A2F14CD-937F-4038-9224-4EB9EC7079D5}">
      <dgm:prSet/>
      <dgm:spPr/>
      <dgm:t>
        <a:bodyPr/>
        <a:lstStyle/>
        <a:p>
          <a:endParaRPr sz="2000" b="1" i="0">
            <a:effectLst>
              <a:outerShdw blurRad="38100" dist="38100" dir="2700000" algn="tl">
                <a:srgbClr val="000000">
                  <a:alpha val="43137"/>
                </a:srgbClr>
              </a:outerShdw>
            </a:effectLst>
          </a:endParaRPr>
        </a:p>
      </dgm:t>
    </dgm:pt>
    <dgm:pt modelId="{8B3D75BC-B1B0-40EE-BF78-75D19D28B89A}" type="sibTrans" cxnId="{0A2F14CD-937F-4038-9224-4EB9EC7079D5}">
      <dgm:prSet/>
      <dgm:spPr/>
      <dgm:t>
        <a:bodyPr/>
        <a:lstStyle/>
        <a:p>
          <a:endParaRPr sz="2000" b="1" i="0">
            <a:effectLst>
              <a:outerShdw blurRad="38100" dist="38100" dir="2700000" algn="tl">
                <a:srgbClr val="000000">
                  <a:alpha val="43137"/>
                </a:srgbClr>
              </a:outerShdw>
            </a:effectLst>
          </a:endParaRPr>
        </a:p>
      </dgm:t>
    </dgm:pt>
    <dgm:pt modelId="{4F79EE2E-D63D-4B16-8CAF-101B92477B52}" type="pres">
      <dgm:prSet presAssocID="{AA403784-0937-4879-AE32-B7AB7D8DB47C}" presName="diagram" presStyleCnt="0">
        <dgm:presLayoutVars>
          <dgm:dir/>
          <dgm:resizeHandles val="exact"/>
        </dgm:presLayoutVars>
      </dgm:prSet>
      <dgm:spPr/>
      <dgm:t>
        <a:bodyPr/>
        <a:lstStyle/>
        <a:p>
          <a:endParaRPr/>
        </a:p>
      </dgm:t>
    </dgm:pt>
    <dgm:pt modelId="{AB20C38B-8473-486C-A070-3C84D6ED0189}" type="pres">
      <dgm:prSet presAssocID="{BFE0D593-45AA-4BE9-B7A1-BDE6EC961B33}" presName="node" presStyleLbl="node1" presStyleIdx="0" presStyleCnt="4" custScaleX="157621">
        <dgm:presLayoutVars>
          <dgm:bulletEnabled val="1"/>
        </dgm:presLayoutVars>
      </dgm:prSet>
      <dgm:spPr>
        <a:prstGeom prst="roundRect">
          <a:avLst/>
        </a:prstGeom>
      </dgm:spPr>
      <dgm:t>
        <a:bodyPr/>
        <a:lstStyle/>
        <a:p>
          <a:endParaRPr/>
        </a:p>
      </dgm:t>
    </dgm:pt>
    <dgm:pt modelId="{623A4215-5573-48C5-A390-4B8E02AEB665}" type="pres">
      <dgm:prSet presAssocID="{5464CEFD-74F1-4086-9F42-290CDFF447B4}" presName="sibTrans" presStyleCnt="0"/>
      <dgm:spPr/>
    </dgm:pt>
    <dgm:pt modelId="{671C3DB8-B26E-43E8-8B87-1DF331575798}" type="pres">
      <dgm:prSet presAssocID="{680BA3CE-ECB6-4611-B113-8DBB4F39ECDA}" presName="node" presStyleLbl="node1" presStyleIdx="1" presStyleCnt="4" custScaleX="157621">
        <dgm:presLayoutVars>
          <dgm:bulletEnabled val="1"/>
        </dgm:presLayoutVars>
      </dgm:prSet>
      <dgm:spPr>
        <a:prstGeom prst="roundRect">
          <a:avLst/>
        </a:prstGeom>
      </dgm:spPr>
      <dgm:t>
        <a:bodyPr/>
        <a:lstStyle/>
        <a:p>
          <a:endParaRPr/>
        </a:p>
      </dgm:t>
    </dgm:pt>
    <dgm:pt modelId="{23CDF4A6-C255-47B6-BAAF-743D34DD65D7}" type="pres">
      <dgm:prSet presAssocID="{50BD49DB-8E77-4B7B-89FC-FE0FF9ACA035}" presName="sibTrans" presStyleCnt="0"/>
      <dgm:spPr/>
    </dgm:pt>
    <dgm:pt modelId="{E24A5CD7-39E3-45D0-A6F7-FA43D340A3DF}" type="pres">
      <dgm:prSet presAssocID="{E4D9A775-0691-48B5-BB60-245900DFA743}" presName="node" presStyleLbl="node1" presStyleIdx="2" presStyleCnt="4" custScaleX="157621">
        <dgm:presLayoutVars>
          <dgm:bulletEnabled val="1"/>
        </dgm:presLayoutVars>
      </dgm:prSet>
      <dgm:spPr>
        <a:prstGeom prst="roundRect">
          <a:avLst/>
        </a:prstGeom>
      </dgm:spPr>
      <dgm:t>
        <a:bodyPr/>
        <a:lstStyle/>
        <a:p>
          <a:endParaRPr/>
        </a:p>
      </dgm:t>
    </dgm:pt>
    <dgm:pt modelId="{A20D3252-0726-4947-9C5F-85F4AC30A768}" type="pres">
      <dgm:prSet presAssocID="{74D771D0-9A59-4114-BC63-51320FEB2670}" presName="sibTrans" presStyleCnt="0"/>
      <dgm:spPr/>
    </dgm:pt>
    <dgm:pt modelId="{04659C4A-9D6B-4C7B-B081-338E251072CE}" type="pres">
      <dgm:prSet presAssocID="{C14BD225-7029-4409-8A06-0119A105E74E}" presName="node" presStyleLbl="node1" presStyleIdx="3" presStyleCnt="4" custScaleX="157621">
        <dgm:presLayoutVars>
          <dgm:bulletEnabled val="1"/>
        </dgm:presLayoutVars>
      </dgm:prSet>
      <dgm:spPr>
        <a:prstGeom prst="roundRect">
          <a:avLst/>
        </a:prstGeom>
      </dgm:spPr>
      <dgm:t>
        <a:bodyPr/>
        <a:lstStyle/>
        <a:p>
          <a:endParaRPr/>
        </a:p>
      </dgm:t>
    </dgm:pt>
  </dgm:ptLst>
  <dgm:cxnLst>
    <dgm:cxn modelId="{AF97E440-97F9-4F55-89B4-B62646F1FEC1}" type="presOf" srcId="{C14BD225-7029-4409-8A06-0119A105E74E}" destId="{04659C4A-9D6B-4C7B-B081-338E251072CE}" srcOrd="0" destOrd="0" presId="urn:microsoft.com/office/officeart/2005/8/layout/default#2"/>
    <dgm:cxn modelId="{C84BFB78-AFFF-4CBD-A185-06F50B4609BB}" srcId="{AA403784-0937-4879-AE32-B7AB7D8DB47C}" destId="{E4D9A775-0691-48B5-BB60-245900DFA743}" srcOrd="2" destOrd="0" parTransId="{CB5CCC3B-794C-47BD-AFF7-71B8033BD593}" sibTransId="{74D771D0-9A59-4114-BC63-51320FEB2670}"/>
    <dgm:cxn modelId="{B3B0C060-F6B4-4326-AE57-C5764556E87C}" type="presOf" srcId="{E4D9A775-0691-48B5-BB60-245900DFA743}" destId="{E24A5CD7-39E3-45D0-A6F7-FA43D340A3DF}" srcOrd="0" destOrd="0" presId="urn:microsoft.com/office/officeart/2005/8/layout/default#2"/>
    <dgm:cxn modelId="{2C300520-DE25-4B27-988F-6B898DA9C10C}" type="presOf" srcId="{680BA3CE-ECB6-4611-B113-8DBB4F39ECDA}" destId="{671C3DB8-B26E-43E8-8B87-1DF331575798}" srcOrd="0" destOrd="0" presId="urn:microsoft.com/office/officeart/2005/8/layout/default#2"/>
    <dgm:cxn modelId="{9AD07EFC-967F-45EC-BA20-8223CAECCAF9}" type="presOf" srcId="{AA403784-0937-4879-AE32-B7AB7D8DB47C}" destId="{4F79EE2E-D63D-4B16-8CAF-101B92477B52}" srcOrd="0" destOrd="0" presId="urn:microsoft.com/office/officeart/2005/8/layout/default#2"/>
    <dgm:cxn modelId="{E0D5FD07-BC36-4397-AD5C-8A17CAEC2464}" srcId="{AA403784-0937-4879-AE32-B7AB7D8DB47C}" destId="{680BA3CE-ECB6-4611-B113-8DBB4F39ECDA}" srcOrd="1" destOrd="0" parTransId="{0248EBB5-7CD7-45F6-8304-B02F7A22A9A0}" sibTransId="{50BD49DB-8E77-4B7B-89FC-FE0FF9ACA035}"/>
    <dgm:cxn modelId="{0A2F14CD-937F-4038-9224-4EB9EC7079D5}" srcId="{AA403784-0937-4879-AE32-B7AB7D8DB47C}" destId="{C14BD225-7029-4409-8A06-0119A105E74E}" srcOrd="3" destOrd="0" parTransId="{C4A3C2ED-A951-443C-B0BC-D874C924F721}" sibTransId="{8B3D75BC-B1B0-40EE-BF78-75D19D28B89A}"/>
    <dgm:cxn modelId="{6C957060-8793-48A6-A05A-90E72A971BC9}" srcId="{AA403784-0937-4879-AE32-B7AB7D8DB47C}" destId="{BFE0D593-45AA-4BE9-B7A1-BDE6EC961B33}" srcOrd="0" destOrd="0" parTransId="{28558C3A-DA57-4AF9-A4F6-997ED25D8EA7}" sibTransId="{5464CEFD-74F1-4086-9F42-290CDFF447B4}"/>
    <dgm:cxn modelId="{44DCAA9D-809A-4647-8CAB-7F45E10AA2D4}" type="presOf" srcId="{BFE0D593-45AA-4BE9-B7A1-BDE6EC961B33}" destId="{AB20C38B-8473-486C-A070-3C84D6ED0189}" srcOrd="0" destOrd="0" presId="urn:microsoft.com/office/officeart/2005/8/layout/default#2"/>
    <dgm:cxn modelId="{591EC125-B831-4D07-B5EE-3D6AF7F4DA74}" type="presParOf" srcId="{4F79EE2E-D63D-4B16-8CAF-101B92477B52}" destId="{AB20C38B-8473-486C-A070-3C84D6ED0189}" srcOrd="0" destOrd="0" presId="urn:microsoft.com/office/officeart/2005/8/layout/default#2"/>
    <dgm:cxn modelId="{5F952F8F-715A-40BA-A681-30D2019DBFB1}" type="presParOf" srcId="{4F79EE2E-D63D-4B16-8CAF-101B92477B52}" destId="{623A4215-5573-48C5-A390-4B8E02AEB665}" srcOrd="1" destOrd="0" presId="urn:microsoft.com/office/officeart/2005/8/layout/default#2"/>
    <dgm:cxn modelId="{BC5D58BD-474A-41FF-8AE2-3D06BF8BAA9C}" type="presParOf" srcId="{4F79EE2E-D63D-4B16-8CAF-101B92477B52}" destId="{671C3DB8-B26E-43E8-8B87-1DF331575798}" srcOrd="2" destOrd="0" presId="urn:microsoft.com/office/officeart/2005/8/layout/default#2"/>
    <dgm:cxn modelId="{854D595E-3AF1-483A-82AE-E942632E3C51}" type="presParOf" srcId="{4F79EE2E-D63D-4B16-8CAF-101B92477B52}" destId="{23CDF4A6-C255-47B6-BAAF-743D34DD65D7}" srcOrd="3" destOrd="0" presId="urn:microsoft.com/office/officeart/2005/8/layout/default#2"/>
    <dgm:cxn modelId="{231A943E-1305-4ADA-AF89-58C799E76DCD}" type="presParOf" srcId="{4F79EE2E-D63D-4B16-8CAF-101B92477B52}" destId="{E24A5CD7-39E3-45D0-A6F7-FA43D340A3DF}" srcOrd="4" destOrd="0" presId="urn:microsoft.com/office/officeart/2005/8/layout/default#2"/>
    <dgm:cxn modelId="{BBAC3C7A-E22F-4AAC-9B19-C6FC693CB027}" type="presParOf" srcId="{4F79EE2E-D63D-4B16-8CAF-101B92477B52}" destId="{A20D3252-0726-4947-9C5F-85F4AC30A768}" srcOrd="5" destOrd="0" presId="urn:microsoft.com/office/officeart/2005/8/layout/default#2"/>
    <dgm:cxn modelId="{AFE50C18-D85A-49BC-A1BB-9746FDA881E7}" type="presParOf" srcId="{4F79EE2E-D63D-4B16-8CAF-101B92477B52}" destId="{04659C4A-9D6B-4C7B-B081-338E251072CE}" srcOrd="6"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22F326-8788-4F44-9484-9B301945BC73}" type="doc">
      <dgm:prSet loTypeId="urn:microsoft.com/office/officeart/2005/8/layout/equation2" loCatId="process" qsTypeId="urn:microsoft.com/office/officeart/2005/8/quickstyle/3d1" qsCatId="3D" csTypeId="urn:microsoft.com/office/officeart/2005/8/colors/accent1_2" csCatId="accent1" phldr="1"/>
      <dgm:spPr/>
    </dgm:pt>
    <dgm:pt modelId="{E76ECE1B-DF0A-4944-A193-9F8D72FB2A02}">
      <dgm:prSet phldrT="[Κείμενο]"/>
      <dgm:spPr>
        <a:solidFill>
          <a:schemeClr val="accent1">
            <a:lumMod val="75000"/>
          </a:schemeClr>
        </a:solidFill>
      </dgm:spPr>
      <dgm:t>
        <a:bodyPr/>
        <a:lstStyle/>
        <a:p>
          <a:pPr>
            <a:defRPr b="1"/>
          </a:pPr>
          <a:r>
            <a:t>Folk fairy tale</a:t>
          </a:r>
          <a:endParaRPr b="1"/>
        </a:p>
      </dgm:t>
    </dgm:pt>
    <dgm:pt modelId="{16EC43DC-C608-4B1D-810A-10E385E01B78}" type="parTrans" cxnId="{2BDD1863-9920-46E8-92CD-0CD5E0C23213}">
      <dgm:prSet/>
      <dgm:spPr/>
      <dgm:t>
        <a:bodyPr/>
        <a:lstStyle/>
        <a:p>
          <a:endParaRPr/>
        </a:p>
      </dgm:t>
    </dgm:pt>
    <dgm:pt modelId="{BA34189A-8A62-431A-B1C0-679B9A139095}" type="sibTrans" cxnId="{2BDD1863-9920-46E8-92CD-0CD5E0C23213}">
      <dgm:prSet/>
      <dgm:spPr/>
      <dgm:t>
        <a:bodyPr/>
        <a:lstStyle/>
        <a:p>
          <a:endParaRPr/>
        </a:p>
      </dgm:t>
    </dgm:pt>
    <dgm:pt modelId="{CBE9E671-5C06-4701-8B14-1E7700D6568D}">
      <dgm:prSet phldrT="[Κείμενο]"/>
      <dgm:spPr>
        <a:solidFill>
          <a:schemeClr val="accent1">
            <a:lumMod val="75000"/>
          </a:schemeClr>
        </a:solidFill>
      </dgm:spPr>
      <dgm:t>
        <a:bodyPr/>
        <a:lstStyle/>
        <a:p>
          <a:pPr>
            <a:defRPr b="1"/>
          </a:pPr>
          <a:r>
            <a:t>Cover with creative writing</a:t>
          </a:r>
          <a:endParaRPr b="1"/>
        </a:p>
      </dgm:t>
    </dgm:pt>
    <dgm:pt modelId="{4D441D5F-D140-486E-9479-A7039600BAD8}" type="parTrans" cxnId="{19B8DA6C-F3FD-4C36-9562-3319EC338058}">
      <dgm:prSet/>
      <dgm:spPr/>
      <dgm:t>
        <a:bodyPr/>
        <a:lstStyle/>
        <a:p>
          <a:endParaRPr/>
        </a:p>
      </dgm:t>
    </dgm:pt>
    <dgm:pt modelId="{7F5FF2BE-ACF1-4C9F-AA44-92EF5226B3BC}" type="sibTrans" cxnId="{19B8DA6C-F3FD-4C36-9562-3319EC338058}">
      <dgm:prSet/>
      <dgm:spPr/>
      <dgm:t>
        <a:bodyPr/>
        <a:lstStyle/>
        <a:p>
          <a:endParaRPr/>
        </a:p>
      </dgm:t>
    </dgm:pt>
    <dgm:pt modelId="{3AA54131-A818-4F27-9D76-49DB6A269DD8}">
      <dgm:prSet phldrT="[Κείμενο]"/>
      <dgm:spPr>
        <a:solidFill>
          <a:schemeClr val="accent1">
            <a:lumMod val="75000"/>
          </a:schemeClr>
        </a:solidFill>
      </dgm:spPr>
      <dgm:t>
        <a:bodyPr/>
        <a:lstStyle/>
        <a:p>
          <a:pPr>
            <a:defRPr b="1"/>
          </a:pPr>
          <a:r>
            <a:t>Educational drama</a:t>
          </a:r>
          <a:endParaRPr b="1"/>
        </a:p>
      </dgm:t>
    </dgm:pt>
    <dgm:pt modelId="{626077AD-F204-417A-BD61-5FD4CA8F611E}" type="parTrans" cxnId="{D388853B-D50E-4EA7-896C-8CEC11A12F98}">
      <dgm:prSet/>
      <dgm:spPr/>
      <dgm:t>
        <a:bodyPr/>
        <a:lstStyle/>
        <a:p>
          <a:endParaRPr/>
        </a:p>
      </dgm:t>
    </dgm:pt>
    <dgm:pt modelId="{EB222BA4-4C2A-4528-8693-0DBCD1293D33}" type="sibTrans" cxnId="{D388853B-D50E-4EA7-896C-8CEC11A12F98}">
      <dgm:prSet/>
      <dgm:spPr/>
      <dgm:t>
        <a:bodyPr/>
        <a:lstStyle/>
        <a:p>
          <a:endParaRPr/>
        </a:p>
      </dgm:t>
    </dgm:pt>
    <dgm:pt modelId="{4A5F8019-A2B9-48FA-98C9-BAB1CD7FDD99}">
      <dgm:prSet phldrT="[Κείμενο]" custT="1"/>
      <dgm:spPr>
        <a:solidFill>
          <a:schemeClr val="accent1">
            <a:lumMod val="75000"/>
          </a:schemeClr>
        </a:solidFill>
      </dgm:spPr>
      <dgm:t>
        <a:bodyPr/>
        <a:lstStyle/>
        <a:p>
          <a:pPr>
            <a:defRPr sz="1600" b="1"/>
          </a:pPr>
          <a:r>
            <a:t> Collaborative learning</a:t>
          </a:r>
        </a:p>
        <a:p>
          <a:pPr>
            <a:defRPr sz="1600" b="1"/>
          </a:pPr>
          <a:r>
            <a:t>Responding to today’s data</a:t>
          </a:r>
        </a:p>
        <a:p>
          <a:pPr>
            <a:defRPr sz="1600" b="1"/>
          </a:pPr>
          <a:r>
            <a:t>Understanding and consolidating texts</a:t>
          </a:r>
        </a:p>
        <a:p>
          <a:pPr>
            <a:defRPr sz="1600" b="1"/>
          </a:pPr>
          <a:r>
            <a:t>Composition – production of speech</a:t>
          </a:r>
        </a:p>
        <a:p>
          <a:pPr>
            <a:defRPr sz="1600" b="1"/>
          </a:pPr>
          <a:r>
            <a:t>Entertainment entertainment</a:t>
          </a:r>
        </a:p>
        <a:p>
          <a:pPr>
            <a:defRPr sz="1600" b="1"/>
          </a:pPr>
          <a:r>
            <a:t>Development of psycho-social-emotional skills</a:t>
          </a:r>
        </a:p>
        <a:p>
          <a:pPr>
            <a:defRPr sz="1600" b="1"/>
          </a:pPr>
          <a:r>
            <a:t> Knowledge transfer</a:t>
          </a:r>
        </a:p>
        <a:p>
          <a:pPr>
            <a:defRPr sz="1600" b="1"/>
          </a:pPr>
          <a:r>
            <a:t>Experience of experience</a:t>
          </a:r>
        </a:p>
        <a:p>
          <a:pPr>
            <a:defRPr sz="1600" b="1"/>
          </a:pPr>
          <a:r>
            <a:t>Managing yourself and the world</a:t>
          </a:r>
          <a:endParaRPr sz="5600" b="1"/>
        </a:p>
      </dgm:t>
    </dgm:pt>
    <dgm:pt modelId="{4A51C77E-DA4A-41A3-A768-189619B02C6B}" type="parTrans" cxnId="{A0F6F46E-E5E0-4ECE-89E4-CA4109E20AA5}">
      <dgm:prSet/>
      <dgm:spPr/>
      <dgm:t>
        <a:bodyPr/>
        <a:lstStyle/>
        <a:p>
          <a:endParaRPr/>
        </a:p>
      </dgm:t>
    </dgm:pt>
    <dgm:pt modelId="{A81F140A-866E-4224-AD96-7D9BEA690AEA}" type="sibTrans" cxnId="{A0F6F46E-E5E0-4ECE-89E4-CA4109E20AA5}">
      <dgm:prSet/>
      <dgm:spPr/>
      <dgm:t>
        <a:bodyPr/>
        <a:lstStyle/>
        <a:p>
          <a:endParaRPr/>
        </a:p>
      </dgm:t>
    </dgm:pt>
    <dgm:pt modelId="{015E29A9-92EE-44CB-ABB2-3C1ABA0175CC}" type="pres">
      <dgm:prSet presAssocID="{7322F326-8788-4F44-9484-9B301945BC73}" presName="Name0" presStyleCnt="0">
        <dgm:presLayoutVars>
          <dgm:dir/>
          <dgm:resizeHandles val="exact"/>
        </dgm:presLayoutVars>
      </dgm:prSet>
      <dgm:spPr/>
    </dgm:pt>
    <dgm:pt modelId="{2E825A17-5813-4776-BA59-F65548DA85BB}" type="pres">
      <dgm:prSet presAssocID="{7322F326-8788-4F44-9484-9B301945BC73}" presName="vNodes" presStyleCnt="0"/>
      <dgm:spPr/>
    </dgm:pt>
    <dgm:pt modelId="{72FD8198-C6AE-4A31-B542-74E1DC00BE70}" type="pres">
      <dgm:prSet presAssocID="{E76ECE1B-DF0A-4944-A193-9F8D72FB2A02}" presName="node" presStyleLbl="node1" presStyleIdx="0" presStyleCnt="4" custScaleX="158269">
        <dgm:presLayoutVars>
          <dgm:bulletEnabled val="1"/>
        </dgm:presLayoutVars>
      </dgm:prSet>
      <dgm:spPr/>
      <dgm:t>
        <a:bodyPr/>
        <a:lstStyle/>
        <a:p>
          <a:endParaRPr/>
        </a:p>
      </dgm:t>
    </dgm:pt>
    <dgm:pt modelId="{2955D0DF-176E-4655-931B-E15564507C07}" type="pres">
      <dgm:prSet presAssocID="{BA34189A-8A62-431A-B1C0-679B9A139095}" presName="spacerT" presStyleCnt="0"/>
      <dgm:spPr/>
    </dgm:pt>
    <dgm:pt modelId="{8B90C1F3-C79D-4375-8F44-5B47C7E61435}" type="pres">
      <dgm:prSet presAssocID="{BA34189A-8A62-431A-B1C0-679B9A139095}" presName="sibTrans" presStyleLbl="sibTrans2D1" presStyleIdx="0" presStyleCnt="3"/>
      <dgm:spPr/>
      <dgm:t>
        <a:bodyPr/>
        <a:lstStyle/>
        <a:p>
          <a:endParaRPr/>
        </a:p>
      </dgm:t>
    </dgm:pt>
    <dgm:pt modelId="{34CAB075-9C8E-470B-B6DE-4D38AD01C29E}" type="pres">
      <dgm:prSet presAssocID="{BA34189A-8A62-431A-B1C0-679B9A139095}" presName="spacerB" presStyleCnt="0"/>
      <dgm:spPr/>
    </dgm:pt>
    <dgm:pt modelId="{EF7F7699-5265-40D5-82CF-D63E73A33DEE}" type="pres">
      <dgm:prSet presAssocID="{CBE9E671-5C06-4701-8B14-1E7700D6568D}" presName="node" presStyleLbl="node1" presStyleIdx="1" presStyleCnt="4" custScaleX="151767">
        <dgm:presLayoutVars>
          <dgm:bulletEnabled val="1"/>
        </dgm:presLayoutVars>
      </dgm:prSet>
      <dgm:spPr/>
      <dgm:t>
        <a:bodyPr/>
        <a:lstStyle/>
        <a:p>
          <a:endParaRPr/>
        </a:p>
      </dgm:t>
    </dgm:pt>
    <dgm:pt modelId="{2FEDDC18-08FE-4745-B7E8-69E0E826BC2F}" type="pres">
      <dgm:prSet presAssocID="{7F5FF2BE-ACF1-4C9F-AA44-92EF5226B3BC}" presName="spacerT" presStyleCnt="0"/>
      <dgm:spPr/>
    </dgm:pt>
    <dgm:pt modelId="{066B2D33-CAD4-4C7C-94CA-6D780BD995FA}" type="pres">
      <dgm:prSet presAssocID="{7F5FF2BE-ACF1-4C9F-AA44-92EF5226B3BC}" presName="sibTrans" presStyleLbl="sibTrans2D1" presStyleIdx="1" presStyleCnt="3"/>
      <dgm:spPr/>
      <dgm:t>
        <a:bodyPr/>
        <a:lstStyle/>
        <a:p>
          <a:endParaRPr/>
        </a:p>
      </dgm:t>
    </dgm:pt>
    <dgm:pt modelId="{FDF01817-4AEE-4E2A-9155-77D20AA4F6B9}" type="pres">
      <dgm:prSet presAssocID="{7F5FF2BE-ACF1-4C9F-AA44-92EF5226B3BC}" presName="spacerB" presStyleCnt="0"/>
      <dgm:spPr/>
    </dgm:pt>
    <dgm:pt modelId="{9638547C-D100-483C-8961-06290275DAFA}" type="pres">
      <dgm:prSet presAssocID="{3AA54131-A818-4F27-9D76-49DB6A269DD8}" presName="node" presStyleLbl="node1" presStyleIdx="2" presStyleCnt="4" custScaleX="153934">
        <dgm:presLayoutVars>
          <dgm:bulletEnabled val="1"/>
        </dgm:presLayoutVars>
      </dgm:prSet>
      <dgm:spPr/>
      <dgm:t>
        <a:bodyPr/>
        <a:lstStyle/>
        <a:p>
          <a:endParaRPr/>
        </a:p>
      </dgm:t>
    </dgm:pt>
    <dgm:pt modelId="{0333DAF3-E76A-4DCE-9BEC-97F7916E8B1A}" type="pres">
      <dgm:prSet presAssocID="{7322F326-8788-4F44-9484-9B301945BC73}" presName="sibTransLast" presStyleLbl="sibTrans2D1" presStyleIdx="2" presStyleCnt="3"/>
      <dgm:spPr/>
      <dgm:t>
        <a:bodyPr/>
        <a:lstStyle/>
        <a:p>
          <a:endParaRPr/>
        </a:p>
      </dgm:t>
    </dgm:pt>
    <dgm:pt modelId="{652A8E65-AAED-45A2-A9F5-02D6BA5184E3}" type="pres">
      <dgm:prSet presAssocID="{7322F326-8788-4F44-9484-9B301945BC73}" presName="connectorText" presStyleLbl="sibTrans2D1" presStyleIdx="2" presStyleCnt="3"/>
      <dgm:spPr/>
      <dgm:t>
        <a:bodyPr/>
        <a:lstStyle/>
        <a:p>
          <a:endParaRPr/>
        </a:p>
      </dgm:t>
    </dgm:pt>
    <dgm:pt modelId="{5B5F4103-C3DA-4320-A743-4E4276E5D895}" type="pres">
      <dgm:prSet presAssocID="{7322F326-8788-4F44-9484-9B301945BC73}" presName="lastNode" presStyleLbl="node1" presStyleIdx="3" presStyleCnt="4" custScaleX="471750" custScaleY="212385">
        <dgm:presLayoutVars>
          <dgm:bulletEnabled val="1"/>
        </dgm:presLayoutVars>
      </dgm:prSet>
      <dgm:spPr/>
      <dgm:t>
        <a:bodyPr/>
        <a:lstStyle/>
        <a:p>
          <a:endParaRPr/>
        </a:p>
      </dgm:t>
    </dgm:pt>
  </dgm:ptLst>
  <dgm:cxnLst>
    <dgm:cxn modelId="{AA89630F-6C72-4389-98BF-FBAF667CC116}" type="presOf" srcId="{3AA54131-A818-4F27-9D76-49DB6A269DD8}" destId="{9638547C-D100-483C-8961-06290275DAFA}" srcOrd="0" destOrd="0" presId="urn:microsoft.com/office/officeart/2005/8/layout/equation2"/>
    <dgm:cxn modelId="{8CB01768-1339-45A6-8E85-03C11DF7775E}" type="presOf" srcId="{BA34189A-8A62-431A-B1C0-679B9A139095}" destId="{8B90C1F3-C79D-4375-8F44-5B47C7E61435}" srcOrd="0" destOrd="0" presId="urn:microsoft.com/office/officeart/2005/8/layout/equation2"/>
    <dgm:cxn modelId="{2BDD1863-9920-46E8-92CD-0CD5E0C23213}" srcId="{7322F326-8788-4F44-9484-9B301945BC73}" destId="{E76ECE1B-DF0A-4944-A193-9F8D72FB2A02}" srcOrd="0" destOrd="0" parTransId="{16EC43DC-C608-4B1D-810A-10E385E01B78}" sibTransId="{BA34189A-8A62-431A-B1C0-679B9A139095}"/>
    <dgm:cxn modelId="{19B8DA6C-F3FD-4C36-9562-3319EC338058}" srcId="{7322F326-8788-4F44-9484-9B301945BC73}" destId="{CBE9E671-5C06-4701-8B14-1E7700D6568D}" srcOrd="1" destOrd="0" parTransId="{4D441D5F-D140-486E-9479-A7039600BAD8}" sibTransId="{7F5FF2BE-ACF1-4C9F-AA44-92EF5226B3BC}"/>
    <dgm:cxn modelId="{48CF699C-2998-4467-BA4F-AB63681AFDD0}" type="presOf" srcId="{7322F326-8788-4F44-9484-9B301945BC73}" destId="{015E29A9-92EE-44CB-ABB2-3C1ABA0175CC}" srcOrd="0" destOrd="0" presId="urn:microsoft.com/office/officeart/2005/8/layout/equation2"/>
    <dgm:cxn modelId="{D0B2A82D-4933-48BF-BD3A-993DEA44F43B}" type="presOf" srcId="{EB222BA4-4C2A-4528-8693-0DBCD1293D33}" destId="{0333DAF3-E76A-4DCE-9BEC-97F7916E8B1A}" srcOrd="0" destOrd="0" presId="urn:microsoft.com/office/officeart/2005/8/layout/equation2"/>
    <dgm:cxn modelId="{17494CCB-419A-4F9B-9565-6EC7AC70E75F}" type="presOf" srcId="{E76ECE1B-DF0A-4944-A193-9F8D72FB2A02}" destId="{72FD8198-C6AE-4A31-B542-74E1DC00BE70}" srcOrd="0" destOrd="0" presId="urn:microsoft.com/office/officeart/2005/8/layout/equation2"/>
    <dgm:cxn modelId="{F58BA63C-65BC-42AB-AABD-FA759D3A5B73}" type="presOf" srcId="{CBE9E671-5C06-4701-8B14-1E7700D6568D}" destId="{EF7F7699-5265-40D5-82CF-D63E73A33DEE}" srcOrd="0" destOrd="0" presId="urn:microsoft.com/office/officeart/2005/8/layout/equation2"/>
    <dgm:cxn modelId="{FD77BAB0-090B-4CE1-B0BA-755D372CB721}" type="presOf" srcId="{7F5FF2BE-ACF1-4C9F-AA44-92EF5226B3BC}" destId="{066B2D33-CAD4-4C7C-94CA-6D780BD995FA}" srcOrd="0" destOrd="0" presId="urn:microsoft.com/office/officeart/2005/8/layout/equation2"/>
    <dgm:cxn modelId="{A0F6F46E-E5E0-4ECE-89E4-CA4109E20AA5}" srcId="{7322F326-8788-4F44-9484-9B301945BC73}" destId="{4A5F8019-A2B9-48FA-98C9-BAB1CD7FDD99}" srcOrd="3" destOrd="0" parTransId="{4A51C77E-DA4A-41A3-A768-189619B02C6B}" sibTransId="{A81F140A-866E-4224-AD96-7D9BEA690AEA}"/>
    <dgm:cxn modelId="{C80E60D9-40D1-4D6A-8A1A-76CCF2E7992C}" type="presOf" srcId="{EB222BA4-4C2A-4528-8693-0DBCD1293D33}" destId="{652A8E65-AAED-45A2-A9F5-02D6BA5184E3}" srcOrd="1" destOrd="0" presId="urn:microsoft.com/office/officeart/2005/8/layout/equation2"/>
    <dgm:cxn modelId="{5816B75D-AE09-4FC4-83B3-A222B5C6EA8F}" type="presOf" srcId="{4A5F8019-A2B9-48FA-98C9-BAB1CD7FDD99}" destId="{5B5F4103-C3DA-4320-A743-4E4276E5D895}" srcOrd="0" destOrd="0" presId="urn:microsoft.com/office/officeart/2005/8/layout/equation2"/>
    <dgm:cxn modelId="{D388853B-D50E-4EA7-896C-8CEC11A12F98}" srcId="{7322F326-8788-4F44-9484-9B301945BC73}" destId="{3AA54131-A818-4F27-9D76-49DB6A269DD8}" srcOrd="2" destOrd="0" parTransId="{626077AD-F204-417A-BD61-5FD4CA8F611E}" sibTransId="{EB222BA4-4C2A-4528-8693-0DBCD1293D33}"/>
    <dgm:cxn modelId="{BACDF375-CE15-45B3-89D6-476AE8077055}" type="presParOf" srcId="{015E29A9-92EE-44CB-ABB2-3C1ABA0175CC}" destId="{2E825A17-5813-4776-BA59-F65548DA85BB}" srcOrd="0" destOrd="0" presId="urn:microsoft.com/office/officeart/2005/8/layout/equation2"/>
    <dgm:cxn modelId="{4EF138DF-E132-458D-9E95-D4C9514A0FE4}" type="presParOf" srcId="{2E825A17-5813-4776-BA59-F65548DA85BB}" destId="{72FD8198-C6AE-4A31-B542-74E1DC00BE70}" srcOrd="0" destOrd="0" presId="urn:microsoft.com/office/officeart/2005/8/layout/equation2"/>
    <dgm:cxn modelId="{1C24CA48-3DDD-440A-B9D1-921C71938B5B}" type="presParOf" srcId="{2E825A17-5813-4776-BA59-F65548DA85BB}" destId="{2955D0DF-176E-4655-931B-E15564507C07}" srcOrd="1" destOrd="0" presId="urn:microsoft.com/office/officeart/2005/8/layout/equation2"/>
    <dgm:cxn modelId="{85BBB0E8-671F-43CE-B55C-A0ECCBD677A4}" type="presParOf" srcId="{2E825A17-5813-4776-BA59-F65548DA85BB}" destId="{8B90C1F3-C79D-4375-8F44-5B47C7E61435}" srcOrd="2" destOrd="0" presId="urn:microsoft.com/office/officeart/2005/8/layout/equation2"/>
    <dgm:cxn modelId="{FC8B4EEE-D8DC-4C75-BAC2-FEC7232C09ED}" type="presParOf" srcId="{2E825A17-5813-4776-BA59-F65548DA85BB}" destId="{34CAB075-9C8E-470B-B6DE-4D38AD01C29E}" srcOrd="3" destOrd="0" presId="urn:microsoft.com/office/officeart/2005/8/layout/equation2"/>
    <dgm:cxn modelId="{8792CEDA-5FB9-412B-A8A3-709CAE6DC565}" type="presParOf" srcId="{2E825A17-5813-4776-BA59-F65548DA85BB}" destId="{EF7F7699-5265-40D5-82CF-D63E73A33DEE}" srcOrd="4" destOrd="0" presId="urn:microsoft.com/office/officeart/2005/8/layout/equation2"/>
    <dgm:cxn modelId="{D6758AAD-E804-4EAF-B9D4-4DF08A37B2D8}" type="presParOf" srcId="{2E825A17-5813-4776-BA59-F65548DA85BB}" destId="{2FEDDC18-08FE-4745-B7E8-69E0E826BC2F}" srcOrd="5" destOrd="0" presId="urn:microsoft.com/office/officeart/2005/8/layout/equation2"/>
    <dgm:cxn modelId="{7C6A6F1C-F329-4C05-9B9A-5DA52E41AEE7}" type="presParOf" srcId="{2E825A17-5813-4776-BA59-F65548DA85BB}" destId="{066B2D33-CAD4-4C7C-94CA-6D780BD995FA}" srcOrd="6" destOrd="0" presId="urn:microsoft.com/office/officeart/2005/8/layout/equation2"/>
    <dgm:cxn modelId="{98BF2702-A2F9-40D3-8A6D-256826E867E7}" type="presParOf" srcId="{2E825A17-5813-4776-BA59-F65548DA85BB}" destId="{FDF01817-4AEE-4E2A-9155-77D20AA4F6B9}" srcOrd="7" destOrd="0" presId="urn:microsoft.com/office/officeart/2005/8/layout/equation2"/>
    <dgm:cxn modelId="{9E62C4CE-3D50-4759-86A6-5358CCA1944E}" type="presParOf" srcId="{2E825A17-5813-4776-BA59-F65548DA85BB}" destId="{9638547C-D100-483C-8961-06290275DAFA}" srcOrd="8" destOrd="0" presId="urn:microsoft.com/office/officeart/2005/8/layout/equation2"/>
    <dgm:cxn modelId="{81A1FBA0-77F7-4BB9-858D-ACDC32810C3A}" type="presParOf" srcId="{015E29A9-92EE-44CB-ABB2-3C1ABA0175CC}" destId="{0333DAF3-E76A-4DCE-9BEC-97F7916E8B1A}" srcOrd="1" destOrd="0" presId="urn:microsoft.com/office/officeart/2005/8/layout/equation2"/>
    <dgm:cxn modelId="{8E1D98E3-FE84-4A57-B756-2B53D7627C38}" type="presParOf" srcId="{0333DAF3-E76A-4DCE-9BEC-97F7916E8B1A}" destId="{652A8E65-AAED-45A2-A9F5-02D6BA5184E3}" srcOrd="0" destOrd="0" presId="urn:microsoft.com/office/officeart/2005/8/layout/equation2"/>
    <dgm:cxn modelId="{DE3F95E7-F311-4378-ABD9-C393752A2E67}" type="presParOf" srcId="{015E29A9-92EE-44CB-ABB2-3C1ABA0175CC}" destId="{5B5F4103-C3DA-4320-A743-4E4276E5D895}"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D8A84D-856D-4BBE-BBCD-621203BBD9C7}" type="doc">
      <dgm:prSet loTypeId="urn:microsoft.com/office/officeart/2005/8/layout/list1" loCatId="list" qsTypeId="urn:microsoft.com/office/officeart/2005/8/quickstyle/simple4" qsCatId="simple" csTypeId="urn:microsoft.com/office/officeart/2005/8/colors/colorful1#7" csCatId="colorful" phldr="1"/>
      <dgm:spPr/>
      <dgm:t>
        <a:bodyPr/>
        <a:lstStyle/>
        <a:p>
          <a:endParaRPr/>
        </a:p>
      </dgm:t>
    </dgm:pt>
    <dgm:pt modelId="{0446669C-A721-40D6-A306-2130F1D44FEF}">
      <dgm:prSet phldrT="[Κείμενο]"/>
      <dgm:spPr/>
      <dgm:t>
        <a:bodyPr/>
        <a:lstStyle/>
        <a:p>
          <a:pPr>
            <a:defRPr b="1">
              <a:effectLst>
                <a:outerShdw blurRad="38100" dist="38100" dir="2700000" algn="tl">
                  <a:srgbClr val="000000">
                    <a:alpha val="43137"/>
                  </a:srgbClr>
                </a:outerShdw>
              </a:effectLst>
            </a:defRPr>
          </a:pPr>
          <a:r>
            <a:t>Carrying out a future survey </a:t>
          </a:r>
        </a:p>
      </dgm:t>
    </dgm:pt>
    <dgm:pt modelId="{43A05FAF-D4B1-401A-8DC6-4392DA28180A}" type="parTrans" cxnId="{26E761BA-2237-4C29-80C5-8BA9F62B9B87}">
      <dgm:prSet/>
      <dgm:spPr/>
      <dgm:t>
        <a:bodyPr/>
        <a:lstStyle/>
        <a:p>
          <a:endParaRPr/>
        </a:p>
      </dgm:t>
    </dgm:pt>
    <dgm:pt modelId="{605B0322-997B-420F-8CD1-8E48D03786CD}" type="sibTrans" cxnId="{26E761BA-2237-4C29-80C5-8BA9F62B9B87}">
      <dgm:prSet/>
      <dgm:spPr/>
      <dgm:t>
        <a:bodyPr/>
        <a:lstStyle/>
        <a:p>
          <a:endParaRPr/>
        </a:p>
      </dgm:t>
    </dgm:pt>
    <dgm:pt modelId="{4D5D563E-C112-43BD-8A1A-7BB6B04935C5}">
      <dgm:prSet/>
      <dgm:spPr/>
      <dgm:t>
        <a:bodyPr/>
        <a:lstStyle/>
        <a:p>
          <a:r>
            <a:t>Real-time implementation of activities.</a:t>
          </a:r>
        </a:p>
      </dgm:t>
    </dgm:pt>
    <dgm:pt modelId="{EF46EC2E-56B2-4816-8273-904CD1EEF390}" type="parTrans" cxnId="{F24DD9F1-24FE-4B4A-8BFA-FE1751F89047}">
      <dgm:prSet/>
      <dgm:spPr/>
      <dgm:t>
        <a:bodyPr/>
        <a:lstStyle/>
        <a:p>
          <a:endParaRPr/>
        </a:p>
      </dgm:t>
    </dgm:pt>
    <dgm:pt modelId="{3F6C924F-58A2-47E1-A965-2C6FE6837CD3}" type="sibTrans" cxnId="{F24DD9F1-24FE-4B4A-8BFA-FE1751F89047}">
      <dgm:prSet/>
      <dgm:spPr/>
      <dgm:t>
        <a:bodyPr/>
        <a:lstStyle/>
        <a:p>
          <a:endParaRPr/>
        </a:p>
      </dgm:t>
    </dgm:pt>
    <dgm:pt modelId="{FF107A8C-0B3F-4824-9102-BD00D157025D}">
      <dgm:prSet/>
      <dgm:spPr/>
      <dgm:t>
        <a:bodyPr/>
        <a:lstStyle/>
        <a:p>
          <a:pPr>
            <a:defRPr b="1">
              <a:effectLst>
                <a:outerShdw blurRad="38100" dist="38100" dir="2700000" algn="tl">
                  <a:srgbClr val="000000">
                    <a:alpha val="43137"/>
                  </a:srgbClr>
                </a:outerShdw>
              </a:effectLst>
            </a:defRPr>
          </a:pPr>
          <a:r>
            <a:t>Educational application in juvenile prisons or rehabilitation structure  </a:t>
          </a:r>
          <a:endParaRPr b="1">
            <a:effectLst>
              <a:outerShdw blurRad="38100" dist="38100" dir="2700000" algn="tl">
                <a:srgbClr val="000000">
                  <a:alpha val="43137"/>
                </a:srgbClr>
              </a:outerShdw>
            </a:effectLst>
          </a:endParaRPr>
        </a:p>
      </dgm:t>
    </dgm:pt>
    <dgm:pt modelId="{364F5C8F-72CC-4E30-8513-8C836F33F637}" type="parTrans" cxnId="{6B770148-E025-473C-891A-7DA6BCA8A7FE}">
      <dgm:prSet/>
      <dgm:spPr/>
      <dgm:t>
        <a:bodyPr/>
        <a:lstStyle/>
        <a:p>
          <a:endParaRPr/>
        </a:p>
      </dgm:t>
    </dgm:pt>
    <dgm:pt modelId="{20503E63-940D-4268-BB6D-F03DCEB3D6C0}" type="sibTrans" cxnId="{6B770148-E025-473C-891A-7DA6BCA8A7FE}">
      <dgm:prSet/>
      <dgm:spPr/>
      <dgm:t>
        <a:bodyPr/>
        <a:lstStyle/>
        <a:p>
          <a:endParaRPr/>
        </a:p>
      </dgm:t>
    </dgm:pt>
    <dgm:pt modelId="{265AD558-C96B-4A68-9D58-781790CA769F}">
      <dgm:prSet/>
      <dgm:spPr/>
      <dgm:t>
        <a:bodyPr/>
        <a:lstStyle/>
        <a:p>
          <a:r>
            <a:t>Study both short-term reactions and results over time.</a:t>
          </a:r>
        </a:p>
      </dgm:t>
    </dgm:pt>
    <dgm:pt modelId="{FBE00974-0486-4F71-99BC-6DDB92A0DEE8}" type="parTrans" cxnId="{164712BD-4E0C-4EAF-8355-31F58EE9FD90}">
      <dgm:prSet/>
      <dgm:spPr/>
      <dgm:t>
        <a:bodyPr/>
        <a:lstStyle/>
        <a:p>
          <a:endParaRPr/>
        </a:p>
      </dgm:t>
    </dgm:pt>
    <dgm:pt modelId="{F27EDB2C-F1D0-4F1D-AE51-0A60387D5AE8}" type="sibTrans" cxnId="{164712BD-4E0C-4EAF-8355-31F58EE9FD90}">
      <dgm:prSet/>
      <dgm:spPr/>
      <dgm:t>
        <a:bodyPr/>
        <a:lstStyle/>
        <a:p>
          <a:endParaRPr/>
        </a:p>
      </dgm:t>
    </dgm:pt>
    <dgm:pt modelId="{C2CE3BB2-D0A9-4D6E-9B83-2D7672668410}" type="pres">
      <dgm:prSet presAssocID="{3AD8A84D-856D-4BBE-BBCD-621203BBD9C7}" presName="linear" presStyleCnt="0">
        <dgm:presLayoutVars>
          <dgm:dir/>
          <dgm:animLvl val="lvl"/>
          <dgm:resizeHandles val="exact"/>
        </dgm:presLayoutVars>
      </dgm:prSet>
      <dgm:spPr/>
      <dgm:t>
        <a:bodyPr/>
        <a:lstStyle/>
        <a:p>
          <a:endParaRPr/>
        </a:p>
      </dgm:t>
    </dgm:pt>
    <dgm:pt modelId="{5FB2EB00-D3BF-4FE5-A0FA-5591ECEC682B}" type="pres">
      <dgm:prSet presAssocID="{0446669C-A721-40D6-A306-2130F1D44FEF}" presName="parentLin" presStyleCnt="0"/>
      <dgm:spPr/>
    </dgm:pt>
    <dgm:pt modelId="{9A44D696-DC23-4977-AED3-107EA9F05C07}" type="pres">
      <dgm:prSet presAssocID="{0446669C-A721-40D6-A306-2130F1D44FEF}" presName="parentLeftMargin" presStyleLbl="node1" presStyleIdx="0" presStyleCnt="2"/>
      <dgm:spPr/>
      <dgm:t>
        <a:bodyPr/>
        <a:lstStyle/>
        <a:p>
          <a:endParaRPr/>
        </a:p>
      </dgm:t>
    </dgm:pt>
    <dgm:pt modelId="{2018D764-6B94-46D4-9AC7-4F71C298EEF8}" type="pres">
      <dgm:prSet presAssocID="{0446669C-A721-40D6-A306-2130F1D44FEF}" presName="parentText" presStyleLbl="node1" presStyleIdx="0" presStyleCnt="2" custScaleX="50975">
        <dgm:presLayoutVars>
          <dgm:chMax val="0"/>
          <dgm:bulletEnabled val="1"/>
        </dgm:presLayoutVars>
      </dgm:prSet>
      <dgm:spPr/>
      <dgm:t>
        <a:bodyPr/>
        <a:lstStyle/>
        <a:p>
          <a:endParaRPr/>
        </a:p>
      </dgm:t>
    </dgm:pt>
    <dgm:pt modelId="{4F6234E2-EA8F-47AB-8328-E3734D31119D}" type="pres">
      <dgm:prSet presAssocID="{0446669C-A721-40D6-A306-2130F1D44FEF}" presName="negativeSpace" presStyleCnt="0"/>
      <dgm:spPr/>
    </dgm:pt>
    <dgm:pt modelId="{621225A6-66FF-4A64-A546-C918AC97559C}" type="pres">
      <dgm:prSet presAssocID="{0446669C-A721-40D6-A306-2130F1D44FEF}" presName="childText" presStyleLbl="conFgAcc1" presStyleIdx="0" presStyleCnt="2">
        <dgm:presLayoutVars>
          <dgm:bulletEnabled val="1"/>
        </dgm:presLayoutVars>
      </dgm:prSet>
      <dgm:spPr/>
      <dgm:t>
        <a:bodyPr/>
        <a:lstStyle/>
        <a:p>
          <a:endParaRPr/>
        </a:p>
      </dgm:t>
    </dgm:pt>
    <dgm:pt modelId="{0E45477B-D1ED-406D-B5EF-B3911D297A20}" type="pres">
      <dgm:prSet presAssocID="{605B0322-997B-420F-8CD1-8E48D03786CD}" presName="spaceBetweenRectangles" presStyleCnt="0"/>
      <dgm:spPr/>
    </dgm:pt>
    <dgm:pt modelId="{AC02BE9C-3FB3-4F7A-B205-08CECA6F15FA}" type="pres">
      <dgm:prSet presAssocID="{FF107A8C-0B3F-4824-9102-BD00D157025D}" presName="parentLin" presStyleCnt="0"/>
      <dgm:spPr/>
    </dgm:pt>
    <dgm:pt modelId="{1606C6CB-5D9F-4B6E-9B10-449E6081910A}" type="pres">
      <dgm:prSet presAssocID="{FF107A8C-0B3F-4824-9102-BD00D157025D}" presName="parentLeftMargin" presStyleLbl="node1" presStyleIdx="0" presStyleCnt="2"/>
      <dgm:spPr/>
      <dgm:t>
        <a:bodyPr/>
        <a:lstStyle/>
        <a:p>
          <a:endParaRPr/>
        </a:p>
      </dgm:t>
    </dgm:pt>
    <dgm:pt modelId="{B369429D-7443-460C-BA90-B307954983AA}" type="pres">
      <dgm:prSet presAssocID="{FF107A8C-0B3F-4824-9102-BD00D157025D}" presName="parentText" presStyleLbl="node1" presStyleIdx="1" presStyleCnt="2" custScaleX="75733">
        <dgm:presLayoutVars>
          <dgm:chMax val="0"/>
          <dgm:bulletEnabled val="1"/>
        </dgm:presLayoutVars>
      </dgm:prSet>
      <dgm:spPr/>
      <dgm:t>
        <a:bodyPr/>
        <a:lstStyle/>
        <a:p>
          <a:endParaRPr/>
        </a:p>
      </dgm:t>
    </dgm:pt>
    <dgm:pt modelId="{B2F39860-6CE8-4F19-894C-0202D8C5CE90}" type="pres">
      <dgm:prSet presAssocID="{FF107A8C-0B3F-4824-9102-BD00D157025D}" presName="negativeSpace" presStyleCnt="0"/>
      <dgm:spPr/>
    </dgm:pt>
    <dgm:pt modelId="{779A2CAB-6E31-4BBC-8D37-856B45D9C3FD}" type="pres">
      <dgm:prSet presAssocID="{FF107A8C-0B3F-4824-9102-BD00D157025D}" presName="childText" presStyleLbl="conFgAcc1" presStyleIdx="1" presStyleCnt="2">
        <dgm:presLayoutVars>
          <dgm:bulletEnabled val="1"/>
        </dgm:presLayoutVars>
      </dgm:prSet>
      <dgm:spPr/>
      <dgm:t>
        <a:bodyPr/>
        <a:lstStyle/>
        <a:p>
          <a:endParaRPr/>
        </a:p>
      </dgm:t>
    </dgm:pt>
  </dgm:ptLst>
  <dgm:cxnLst>
    <dgm:cxn modelId="{F24DD9F1-24FE-4B4A-8BFA-FE1751F89047}" srcId="{0446669C-A721-40D6-A306-2130F1D44FEF}" destId="{4D5D563E-C112-43BD-8A1A-7BB6B04935C5}" srcOrd="0" destOrd="0" parTransId="{EF46EC2E-56B2-4816-8273-904CD1EEF390}" sibTransId="{3F6C924F-58A2-47E1-A965-2C6FE6837CD3}"/>
    <dgm:cxn modelId="{146A48F5-78D4-47BA-8D44-41F03AC15418}" type="presOf" srcId="{0446669C-A721-40D6-A306-2130F1D44FEF}" destId="{2018D764-6B94-46D4-9AC7-4F71C298EEF8}" srcOrd="1" destOrd="0" presId="urn:microsoft.com/office/officeart/2005/8/layout/list1"/>
    <dgm:cxn modelId="{3484547C-7FAF-4810-8C51-F4CC76871992}" type="presOf" srcId="{FF107A8C-0B3F-4824-9102-BD00D157025D}" destId="{1606C6CB-5D9F-4B6E-9B10-449E6081910A}" srcOrd="0" destOrd="0" presId="urn:microsoft.com/office/officeart/2005/8/layout/list1"/>
    <dgm:cxn modelId="{1BCEA465-A2E6-44D5-A965-1024A4470D8B}" type="presOf" srcId="{3AD8A84D-856D-4BBE-BBCD-621203BBD9C7}" destId="{C2CE3BB2-D0A9-4D6E-9B83-2D7672668410}" srcOrd="0" destOrd="0" presId="urn:microsoft.com/office/officeart/2005/8/layout/list1"/>
    <dgm:cxn modelId="{8932425F-90B8-42A6-9C9E-FE55E1B0592B}" type="presOf" srcId="{FF107A8C-0B3F-4824-9102-BD00D157025D}" destId="{B369429D-7443-460C-BA90-B307954983AA}" srcOrd="1" destOrd="0" presId="urn:microsoft.com/office/officeart/2005/8/layout/list1"/>
    <dgm:cxn modelId="{164712BD-4E0C-4EAF-8355-31F58EE9FD90}" srcId="{FF107A8C-0B3F-4824-9102-BD00D157025D}" destId="{265AD558-C96B-4A68-9D58-781790CA769F}" srcOrd="0" destOrd="0" parTransId="{FBE00974-0486-4F71-99BC-6DDB92A0DEE8}" sibTransId="{F27EDB2C-F1D0-4F1D-AE51-0A60387D5AE8}"/>
    <dgm:cxn modelId="{30ED23F3-9AC3-4458-A73F-DF0B67E58DE3}" type="presOf" srcId="{265AD558-C96B-4A68-9D58-781790CA769F}" destId="{779A2CAB-6E31-4BBC-8D37-856B45D9C3FD}" srcOrd="0" destOrd="0" presId="urn:microsoft.com/office/officeart/2005/8/layout/list1"/>
    <dgm:cxn modelId="{578A60C6-7DF9-45B7-B00D-709969967877}" type="presOf" srcId="{4D5D563E-C112-43BD-8A1A-7BB6B04935C5}" destId="{621225A6-66FF-4A64-A546-C918AC97559C}" srcOrd="0" destOrd="0" presId="urn:microsoft.com/office/officeart/2005/8/layout/list1"/>
    <dgm:cxn modelId="{6B770148-E025-473C-891A-7DA6BCA8A7FE}" srcId="{3AD8A84D-856D-4BBE-BBCD-621203BBD9C7}" destId="{FF107A8C-0B3F-4824-9102-BD00D157025D}" srcOrd="1" destOrd="0" parTransId="{364F5C8F-72CC-4E30-8513-8C836F33F637}" sibTransId="{20503E63-940D-4268-BB6D-F03DCEB3D6C0}"/>
    <dgm:cxn modelId="{26E761BA-2237-4C29-80C5-8BA9F62B9B87}" srcId="{3AD8A84D-856D-4BBE-BBCD-621203BBD9C7}" destId="{0446669C-A721-40D6-A306-2130F1D44FEF}" srcOrd="0" destOrd="0" parTransId="{43A05FAF-D4B1-401A-8DC6-4392DA28180A}" sibTransId="{605B0322-997B-420F-8CD1-8E48D03786CD}"/>
    <dgm:cxn modelId="{C32CEBBB-B2D1-4997-93A2-D115229F84B4}" type="presOf" srcId="{0446669C-A721-40D6-A306-2130F1D44FEF}" destId="{9A44D696-DC23-4977-AED3-107EA9F05C07}" srcOrd="0" destOrd="0" presId="urn:microsoft.com/office/officeart/2005/8/layout/list1"/>
    <dgm:cxn modelId="{5E60A1B6-914B-45F0-BFC5-8B5B8877420D}" type="presParOf" srcId="{C2CE3BB2-D0A9-4D6E-9B83-2D7672668410}" destId="{5FB2EB00-D3BF-4FE5-A0FA-5591ECEC682B}" srcOrd="0" destOrd="0" presId="urn:microsoft.com/office/officeart/2005/8/layout/list1"/>
    <dgm:cxn modelId="{D1F0923A-015F-4045-A486-4DC20971E890}" type="presParOf" srcId="{5FB2EB00-D3BF-4FE5-A0FA-5591ECEC682B}" destId="{9A44D696-DC23-4977-AED3-107EA9F05C07}" srcOrd="0" destOrd="0" presId="urn:microsoft.com/office/officeart/2005/8/layout/list1"/>
    <dgm:cxn modelId="{F3E9730C-DDB8-445F-ADA8-FE8EEFD30F0F}" type="presParOf" srcId="{5FB2EB00-D3BF-4FE5-A0FA-5591ECEC682B}" destId="{2018D764-6B94-46D4-9AC7-4F71C298EEF8}" srcOrd="1" destOrd="0" presId="urn:microsoft.com/office/officeart/2005/8/layout/list1"/>
    <dgm:cxn modelId="{6884F054-DE9D-4698-84B6-17323967AA5B}" type="presParOf" srcId="{C2CE3BB2-D0A9-4D6E-9B83-2D7672668410}" destId="{4F6234E2-EA8F-47AB-8328-E3734D31119D}" srcOrd="1" destOrd="0" presId="urn:microsoft.com/office/officeart/2005/8/layout/list1"/>
    <dgm:cxn modelId="{75304CF1-5F49-4E64-BDF7-DDD037B108FB}" type="presParOf" srcId="{C2CE3BB2-D0A9-4D6E-9B83-2D7672668410}" destId="{621225A6-66FF-4A64-A546-C918AC97559C}" srcOrd="2" destOrd="0" presId="urn:microsoft.com/office/officeart/2005/8/layout/list1"/>
    <dgm:cxn modelId="{10ADBC91-050A-4098-9677-2678619B0103}" type="presParOf" srcId="{C2CE3BB2-D0A9-4D6E-9B83-2D7672668410}" destId="{0E45477B-D1ED-406D-B5EF-B3911D297A20}" srcOrd="3" destOrd="0" presId="urn:microsoft.com/office/officeart/2005/8/layout/list1"/>
    <dgm:cxn modelId="{EAA24156-C192-4328-9907-B2443B47CD38}" type="presParOf" srcId="{C2CE3BB2-D0A9-4D6E-9B83-2D7672668410}" destId="{AC02BE9C-3FB3-4F7A-B205-08CECA6F15FA}" srcOrd="4" destOrd="0" presId="urn:microsoft.com/office/officeart/2005/8/layout/list1"/>
    <dgm:cxn modelId="{5F818844-DC8D-418C-9D19-754429ACA33D}" type="presParOf" srcId="{AC02BE9C-3FB3-4F7A-B205-08CECA6F15FA}" destId="{1606C6CB-5D9F-4B6E-9B10-449E6081910A}" srcOrd="0" destOrd="0" presId="urn:microsoft.com/office/officeart/2005/8/layout/list1"/>
    <dgm:cxn modelId="{8F071FE0-AF2B-4C1D-B2AB-322DF5F69F89}" type="presParOf" srcId="{AC02BE9C-3FB3-4F7A-B205-08CECA6F15FA}" destId="{B369429D-7443-460C-BA90-B307954983AA}" srcOrd="1" destOrd="0" presId="urn:microsoft.com/office/officeart/2005/8/layout/list1"/>
    <dgm:cxn modelId="{AD441831-BAE1-42AA-BEC7-1FF324F483EC}" type="presParOf" srcId="{C2CE3BB2-D0A9-4D6E-9B83-2D7672668410}" destId="{B2F39860-6CE8-4F19-894C-0202D8C5CE90}" srcOrd="5" destOrd="0" presId="urn:microsoft.com/office/officeart/2005/8/layout/list1"/>
    <dgm:cxn modelId="{B44FC83F-FF84-48D0-8765-5C5C511FC39A}" type="presParOf" srcId="{C2CE3BB2-D0A9-4D6E-9B83-2D7672668410}" destId="{779A2CAB-6E31-4BBC-8D37-856B45D9C3FD}"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93D48-464B-4FBD-9124-F6BF6883585B}" type="doc">
      <dgm:prSet loTypeId="urn:microsoft.com/office/officeart/2005/8/layout/vList3#1" loCatId="list" qsTypeId="urn:microsoft.com/office/officeart/2005/8/quickstyle/simple1" qsCatId="simple" csTypeId="urn:microsoft.com/office/officeart/2005/8/colors/accent1_2" csCatId="accent1" phldr="1"/>
      <dgm:spPr/>
    </dgm:pt>
    <dgm:pt modelId="{2007A093-53FC-40C6-B033-425370A59576}">
      <dgm:prSet phldrT="[Κείμενο]" custT="1"/>
      <dgm:spPr/>
      <dgm:t>
        <a:bodyPr/>
        <a:lstStyle/>
        <a:p>
          <a:pPr>
            <a:defRPr sz="2400"/>
          </a:pPr>
          <a:r>
            <a:t>Drama in Education</a:t>
          </a:r>
          <a:endParaRPr sz="2400"/>
        </a:p>
      </dgm:t>
    </dgm:pt>
    <dgm:pt modelId="{772BB3AD-77C1-4B89-A9D7-013ECC5B51F6}" type="parTrans" cxnId="{4BAD9328-7412-499D-B7F4-FAFF9B90ED38}">
      <dgm:prSet/>
      <dgm:spPr/>
      <dgm:t>
        <a:bodyPr/>
        <a:lstStyle/>
        <a:p>
          <a:endParaRPr/>
        </a:p>
      </dgm:t>
    </dgm:pt>
    <dgm:pt modelId="{6B57B345-725F-4E8C-98DF-49BF23E6CB6A}" type="sibTrans" cxnId="{4BAD9328-7412-499D-B7F4-FAFF9B90ED38}">
      <dgm:prSet/>
      <dgm:spPr/>
      <dgm:t>
        <a:bodyPr/>
        <a:lstStyle/>
        <a:p>
          <a:endParaRPr/>
        </a:p>
      </dgm:t>
    </dgm:pt>
    <dgm:pt modelId="{7DD0EBDF-786F-4AEA-8157-A67FD900CA56}">
      <dgm:prSet phldrT="[Κείμενο]" custT="1"/>
      <dgm:spPr/>
      <dgm:t>
        <a:bodyPr/>
        <a:lstStyle/>
        <a:p>
          <a:pPr>
            <a:defRPr sz="2400"/>
          </a:pPr>
          <a:r>
            <a:t>Classical works</a:t>
          </a:r>
        </a:p>
      </dgm:t>
    </dgm:pt>
    <dgm:pt modelId="{F8870E7A-5F19-48C3-B2A0-5B35D8DFCDEA}" type="parTrans" cxnId="{8558CB39-4AE7-472D-930E-EBD420D93964}">
      <dgm:prSet/>
      <dgm:spPr/>
      <dgm:t>
        <a:bodyPr/>
        <a:lstStyle/>
        <a:p>
          <a:endParaRPr/>
        </a:p>
      </dgm:t>
    </dgm:pt>
    <dgm:pt modelId="{92668C44-31CC-426D-B753-FBEED5B75329}" type="sibTrans" cxnId="{8558CB39-4AE7-472D-930E-EBD420D93964}">
      <dgm:prSet/>
      <dgm:spPr/>
      <dgm:t>
        <a:bodyPr/>
        <a:lstStyle/>
        <a:p>
          <a:endParaRPr/>
        </a:p>
      </dgm:t>
    </dgm:pt>
    <dgm:pt modelId="{E8F28798-F331-48F1-B819-7EEC305C3E1C}" type="pres">
      <dgm:prSet presAssocID="{CAF93D48-464B-4FBD-9124-F6BF6883585B}" presName="linearFlow" presStyleCnt="0">
        <dgm:presLayoutVars>
          <dgm:dir/>
          <dgm:resizeHandles val="exact"/>
        </dgm:presLayoutVars>
      </dgm:prSet>
      <dgm:spPr/>
    </dgm:pt>
    <dgm:pt modelId="{D62D220F-645E-4F5B-8776-C4EC123E470D}" type="pres">
      <dgm:prSet presAssocID="{2007A093-53FC-40C6-B033-425370A59576}" presName="composite" presStyleCnt="0"/>
      <dgm:spPr/>
    </dgm:pt>
    <dgm:pt modelId="{E08393A6-547A-4894-9345-24EE9A751124}" type="pres">
      <dgm:prSet presAssocID="{2007A093-53FC-40C6-B033-425370A59576}"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pt>
    <dgm:pt modelId="{ABD50602-6CC2-469C-8FBD-7211E4562EB9}" type="pres">
      <dgm:prSet presAssocID="{2007A093-53FC-40C6-B033-425370A59576}" presName="txShp" presStyleLbl="node1" presStyleIdx="0" presStyleCnt="2">
        <dgm:presLayoutVars>
          <dgm:bulletEnabled val="1"/>
        </dgm:presLayoutVars>
      </dgm:prSet>
      <dgm:spPr/>
      <dgm:t>
        <a:bodyPr/>
        <a:lstStyle/>
        <a:p>
          <a:endParaRPr/>
        </a:p>
      </dgm:t>
    </dgm:pt>
    <dgm:pt modelId="{C1EDA15B-BA63-41AA-91D4-305395B54C72}" type="pres">
      <dgm:prSet presAssocID="{6B57B345-725F-4E8C-98DF-49BF23E6CB6A}" presName="spacing" presStyleCnt="0"/>
      <dgm:spPr/>
    </dgm:pt>
    <dgm:pt modelId="{FCF0305F-31EE-4F2C-9F64-FF77176D8AFD}" type="pres">
      <dgm:prSet presAssocID="{7DD0EBDF-786F-4AEA-8157-A67FD900CA56}" presName="composite" presStyleCnt="0"/>
      <dgm:spPr/>
    </dgm:pt>
    <dgm:pt modelId="{883AA17E-4535-4CCD-9069-0237BB14516D}" type="pres">
      <dgm:prSet presAssocID="{7DD0EBDF-786F-4AEA-8157-A67FD900CA56}" presName="imgShp" presStyleLbl="fgImgPlace1" presStyleIdx="1" presStyleCnt="2" custAng="433995" custScaleX="99870" custScaleY="9422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000" r="-1000"/>
          </a:stretch>
        </a:blipFill>
      </dgm:spPr>
    </dgm:pt>
    <dgm:pt modelId="{BFD7D11D-9D7A-4829-8545-A7D7846E6FDB}" type="pres">
      <dgm:prSet presAssocID="{7DD0EBDF-786F-4AEA-8157-A67FD900CA56}" presName="txShp" presStyleLbl="node1" presStyleIdx="1" presStyleCnt="2">
        <dgm:presLayoutVars>
          <dgm:bulletEnabled val="1"/>
        </dgm:presLayoutVars>
      </dgm:prSet>
      <dgm:spPr/>
      <dgm:t>
        <a:bodyPr/>
        <a:lstStyle/>
        <a:p>
          <a:endParaRPr/>
        </a:p>
      </dgm:t>
    </dgm:pt>
  </dgm:ptLst>
  <dgm:cxnLst>
    <dgm:cxn modelId="{9F46AB71-7EAB-4A85-959D-24BCE9668D2B}" type="presOf" srcId="{7DD0EBDF-786F-4AEA-8157-A67FD900CA56}" destId="{BFD7D11D-9D7A-4829-8545-A7D7846E6FDB}" srcOrd="0" destOrd="0" presId="urn:microsoft.com/office/officeart/2005/8/layout/vList3#1"/>
    <dgm:cxn modelId="{8558CB39-4AE7-472D-930E-EBD420D93964}" srcId="{CAF93D48-464B-4FBD-9124-F6BF6883585B}" destId="{7DD0EBDF-786F-4AEA-8157-A67FD900CA56}" srcOrd="1" destOrd="0" parTransId="{F8870E7A-5F19-48C3-B2A0-5B35D8DFCDEA}" sibTransId="{92668C44-31CC-426D-B753-FBEED5B75329}"/>
    <dgm:cxn modelId="{4BAD9328-7412-499D-B7F4-FAFF9B90ED38}" srcId="{CAF93D48-464B-4FBD-9124-F6BF6883585B}" destId="{2007A093-53FC-40C6-B033-425370A59576}" srcOrd="0" destOrd="0" parTransId="{772BB3AD-77C1-4B89-A9D7-013ECC5B51F6}" sibTransId="{6B57B345-725F-4E8C-98DF-49BF23E6CB6A}"/>
    <dgm:cxn modelId="{B8D60F18-211A-4B83-B6DF-5A459B8E55D2}" type="presOf" srcId="{2007A093-53FC-40C6-B033-425370A59576}" destId="{ABD50602-6CC2-469C-8FBD-7211E4562EB9}" srcOrd="0" destOrd="0" presId="urn:microsoft.com/office/officeart/2005/8/layout/vList3#1"/>
    <dgm:cxn modelId="{903323EF-242A-4A93-AF98-5067E1ABC98F}" type="presOf" srcId="{CAF93D48-464B-4FBD-9124-F6BF6883585B}" destId="{E8F28798-F331-48F1-B819-7EEC305C3E1C}" srcOrd="0" destOrd="0" presId="urn:microsoft.com/office/officeart/2005/8/layout/vList3#1"/>
    <dgm:cxn modelId="{EE9B0316-B6C2-4302-AB2D-BB1E94CC9F37}" type="presParOf" srcId="{E8F28798-F331-48F1-B819-7EEC305C3E1C}" destId="{D62D220F-645E-4F5B-8776-C4EC123E470D}" srcOrd="0" destOrd="0" presId="urn:microsoft.com/office/officeart/2005/8/layout/vList3#1"/>
    <dgm:cxn modelId="{56C6E3D7-AFFD-46FB-A7BE-EA96816F5677}" type="presParOf" srcId="{D62D220F-645E-4F5B-8776-C4EC123E470D}" destId="{E08393A6-547A-4894-9345-24EE9A751124}" srcOrd="0" destOrd="0" presId="urn:microsoft.com/office/officeart/2005/8/layout/vList3#1"/>
    <dgm:cxn modelId="{8191F1B1-5BFE-4835-8D05-EA008AD905C1}" type="presParOf" srcId="{D62D220F-645E-4F5B-8776-C4EC123E470D}" destId="{ABD50602-6CC2-469C-8FBD-7211E4562EB9}" srcOrd="1" destOrd="0" presId="urn:microsoft.com/office/officeart/2005/8/layout/vList3#1"/>
    <dgm:cxn modelId="{47F774BE-2A87-4020-B284-DF9B69E634F6}" type="presParOf" srcId="{E8F28798-F331-48F1-B819-7EEC305C3E1C}" destId="{C1EDA15B-BA63-41AA-91D4-305395B54C72}" srcOrd="1" destOrd="0" presId="urn:microsoft.com/office/officeart/2005/8/layout/vList3#1"/>
    <dgm:cxn modelId="{42FFD96D-6BBE-4818-9B64-36DEFE8D16B6}" type="presParOf" srcId="{E8F28798-F331-48F1-B819-7EEC305C3E1C}" destId="{FCF0305F-31EE-4F2C-9F64-FF77176D8AFD}" srcOrd="2" destOrd="0" presId="urn:microsoft.com/office/officeart/2005/8/layout/vList3#1"/>
    <dgm:cxn modelId="{8F01B25B-9512-4AE7-B962-54B81159D917}" type="presParOf" srcId="{FCF0305F-31EE-4F2C-9F64-FF77176D8AFD}" destId="{883AA17E-4535-4CCD-9069-0237BB14516D}" srcOrd="0" destOrd="0" presId="urn:microsoft.com/office/officeart/2005/8/layout/vList3#1"/>
    <dgm:cxn modelId="{11D06A9D-76BD-4678-86C5-4133DC4FF3BE}" type="presParOf" srcId="{FCF0305F-31EE-4F2C-9F64-FF77176D8AFD}" destId="{BFD7D11D-9D7A-4829-8545-A7D7846E6FDB}" srcOrd="1" destOrd="0" presId="urn:microsoft.com/office/officeart/2005/8/layout/vList3#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3639D-28E4-4D2E-A682-CD3FFC8E04C2}" type="doc">
      <dgm:prSet loTypeId="urn:microsoft.com/office/officeart/2005/8/layout/funnel1" loCatId="process" qsTypeId="urn:microsoft.com/office/officeart/2005/8/quickstyle/simple4" qsCatId="simple" csTypeId="urn:microsoft.com/office/officeart/2005/8/colors/accent1_2" csCatId="accent1" phldr="1"/>
      <dgm:spPr/>
      <dgm:t>
        <a:bodyPr/>
        <a:lstStyle/>
        <a:p>
          <a:endParaRPr/>
        </a:p>
      </dgm:t>
    </dgm:pt>
    <dgm:pt modelId="{4BDB9059-B6E2-4F32-8CA4-04415EC5B9B1}">
      <dgm:prSet phldrT="[Κείμενο]"/>
      <dgm:spPr/>
      <dgm:t>
        <a:bodyPr/>
        <a:lstStyle/>
        <a:p>
          <a:r>
            <a:rPr dirty="0"/>
            <a:t>Creative Writing</a:t>
          </a:r>
        </a:p>
      </dgm:t>
    </dgm:pt>
    <dgm:pt modelId="{04E341CD-AB9B-4D14-A956-F02F7E7B56A4}" type="parTrans" cxnId="{1ECA5ED3-6DD1-4213-A6C6-A0569086A4F6}">
      <dgm:prSet/>
      <dgm:spPr/>
      <dgm:t>
        <a:bodyPr/>
        <a:lstStyle/>
        <a:p>
          <a:endParaRPr/>
        </a:p>
      </dgm:t>
    </dgm:pt>
    <dgm:pt modelId="{7C3F7414-B4DB-4DFF-9EF1-12E1EE400BEE}" type="sibTrans" cxnId="{1ECA5ED3-6DD1-4213-A6C6-A0569086A4F6}">
      <dgm:prSet/>
      <dgm:spPr/>
      <dgm:t>
        <a:bodyPr/>
        <a:lstStyle/>
        <a:p>
          <a:endParaRPr/>
        </a:p>
      </dgm:t>
    </dgm:pt>
    <dgm:pt modelId="{23C5D95C-33F9-4BC4-89F1-1C2D222F59FD}">
      <dgm:prSet phldrT="[Κείμενο]"/>
      <dgm:spPr/>
      <dgm:t>
        <a:bodyPr/>
        <a:lstStyle/>
        <a:p>
          <a:r>
            <a:rPr dirty="0"/>
            <a:t>Adaptation</a:t>
          </a:r>
        </a:p>
      </dgm:t>
    </dgm:pt>
    <dgm:pt modelId="{C6A08793-D058-4C5F-8BD5-2B07A7D62514}" type="parTrans" cxnId="{D3686F7C-3F6B-40AC-8EEB-7F0F648DB580}">
      <dgm:prSet/>
      <dgm:spPr/>
      <dgm:t>
        <a:bodyPr/>
        <a:lstStyle/>
        <a:p>
          <a:endParaRPr/>
        </a:p>
      </dgm:t>
    </dgm:pt>
    <dgm:pt modelId="{1FC29E6D-0074-438A-A79E-AFDBCF15D18D}" type="sibTrans" cxnId="{D3686F7C-3F6B-40AC-8EEB-7F0F648DB580}">
      <dgm:prSet/>
      <dgm:spPr/>
      <dgm:t>
        <a:bodyPr/>
        <a:lstStyle/>
        <a:p>
          <a:endParaRPr/>
        </a:p>
      </dgm:t>
    </dgm:pt>
    <dgm:pt modelId="{E8328FA0-A727-4F82-83DE-DC5BBD6EBF0D}">
      <dgm:prSet phldrT="[Κείμενο]"/>
      <dgm:spPr/>
      <dgm:t>
        <a:bodyPr/>
        <a:lstStyle/>
        <a:p>
          <a:r>
            <a:rPr dirty="0"/>
            <a:t>Educational Drama</a:t>
          </a:r>
        </a:p>
      </dgm:t>
    </dgm:pt>
    <dgm:pt modelId="{CF811425-5A94-4291-8490-3E2A51A76B8C}" type="parTrans" cxnId="{54B30A19-BACB-4471-B22C-3EE3EA1EF4FE}">
      <dgm:prSet/>
      <dgm:spPr/>
      <dgm:t>
        <a:bodyPr/>
        <a:lstStyle/>
        <a:p>
          <a:endParaRPr/>
        </a:p>
      </dgm:t>
    </dgm:pt>
    <dgm:pt modelId="{C5A681B9-25E9-4CAF-89AD-865AF3D10D11}" type="sibTrans" cxnId="{54B30A19-BACB-4471-B22C-3EE3EA1EF4FE}">
      <dgm:prSet/>
      <dgm:spPr/>
      <dgm:t>
        <a:bodyPr/>
        <a:lstStyle/>
        <a:p>
          <a:endParaRPr/>
        </a:p>
      </dgm:t>
    </dgm:pt>
    <dgm:pt modelId="{0DE8C90B-D5E4-4AA8-8B7C-83B3CF548B39}">
      <dgm:prSet phldrT="[Κείμενο]" phldr="1"/>
      <dgm:spPr/>
      <dgm:t>
        <a:bodyPr/>
        <a:lstStyle/>
        <a:p>
          <a:endParaRPr/>
        </a:p>
      </dgm:t>
    </dgm:pt>
    <dgm:pt modelId="{4DB010F4-0E49-4697-A964-9C811E974D31}" type="parTrans" cxnId="{C750EE04-754C-4271-AEC5-494C1F0F269B}">
      <dgm:prSet/>
      <dgm:spPr/>
      <dgm:t>
        <a:bodyPr/>
        <a:lstStyle/>
        <a:p>
          <a:endParaRPr/>
        </a:p>
      </dgm:t>
    </dgm:pt>
    <dgm:pt modelId="{203E6E84-3C8E-446C-9745-903C123E1D9E}" type="sibTrans" cxnId="{C750EE04-754C-4271-AEC5-494C1F0F269B}">
      <dgm:prSet/>
      <dgm:spPr/>
      <dgm:t>
        <a:bodyPr/>
        <a:lstStyle/>
        <a:p>
          <a:endParaRPr/>
        </a:p>
      </dgm:t>
    </dgm:pt>
    <dgm:pt modelId="{C6230179-D24D-461C-89F1-055527E12898}">
      <dgm:prSet phldrT="[Κείμενο]"/>
      <dgm:spPr/>
      <dgm:t>
        <a:bodyPr/>
        <a:lstStyle/>
        <a:p>
          <a:endParaRPr lang="el-GR"/>
        </a:p>
      </dgm:t>
    </dgm:pt>
    <dgm:pt modelId="{5AC1A361-08E2-441A-A5EE-47D678C217A3}" type="parTrans" cxnId="{906D87B0-3B1B-47D8-9923-DE39D4B4DB32}">
      <dgm:prSet/>
      <dgm:spPr/>
      <dgm:t>
        <a:bodyPr/>
        <a:lstStyle/>
        <a:p>
          <a:endParaRPr/>
        </a:p>
      </dgm:t>
    </dgm:pt>
    <dgm:pt modelId="{606E2A4E-AE3C-4E19-A8D4-E45F887437B3}" type="sibTrans" cxnId="{906D87B0-3B1B-47D8-9923-DE39D4B4DB32}">
      <dgm:prSet/>
      <dgm:spPr/>
      <dgm:t>
        <a:bodyPr/>
        <a:lstStyle/>
        <a:p>
          <a:endParaRPr/>
        </a:p>
      </dgm:t>
    </dgm:pt>
    <dgm:pt modelId="{31C52813-16C3-497B-A3C6-611D86720770}">
      <dgm:prSet phldrT="[Κείμενο]"/>
      <dgm:spPr/>
      <dgm:t>
        <a:bodyPr/>
        <a:lstStyle/>
        <a:p>
          <a:r>
            <a:rPr dirty="0"/>
            <a:t>Teaching experiential proposal</a:t>
          </a:r>
        </a:p>
      </dgm:t>
    </dgm:pt>
    <dgm:pt modelId="{A008CFEC-5FAA-4144-9B3D-4EE7B5A521A4}" type="parTrans" cxnId="{4F4E705E-E557-4DCB-AAEF-D20ED935F40A}">
      <dgm:prSet/>
      <dgm:spPr/>
      <dgm:t>
        <a:bodyPr/>
        <a:lstStyle/>
        <a:p>
          <a:endParaRPr/>
        </a:p>
      </dgm:t>
    </dgm:pt>
    <dgm:pt modelId="{DC319E71-3787-49D7-8695-C680145C34AB}" type="sibTrans" cxnId="{4F4E705E-E557-4DCB-AAEF-D20ED935F40A}">
      <dgm:prSet/>
      <dgm:spPr/>
      <dgm:t>
        <a:bodyPr/>
        <a:lstStyle/>
        <a:p>
          <a:endParaRPr/>
        </a:p>
      </dgm:t>
    </dgm:pt>
    <dgm:pt modelId="{71FC0EA5-FE26-4DF7-8C54-9E833941DD0C}">
      <dgm:prSet phldrT="[Κείμενο]"/>
      <dgm:spPr/>
      <dgm:t>
        <a:bodyPr/>
        <a:lstStyle/>
        <a:p>
          <a:endParaRPr dirty="0"/>
        </a:p>
      </dgm:t>
    </dgm:pt>
    <dgm:pt modelId="{54CC7E15-CE3A-4BB4-887C-22361B7D02F2}" type="parTrans" cxnId="{644E39CA-F965-4C50-A677-04EEAEA53BB1}">
      <dgm:prSet/>
      <dgm:spPr/>
      <dgm:t>
        <a:bodyPr/>
        <a:lstStyle/>
        <a:p>
          <a:endParaRPr lang="el-GR"/>
        </a:p>
      </dgm:t>
    </dgm:pt>
    <dgm:pt modelId="{F960B29B-C92F-49C0-B766-2A672BC760EE}" type="sibTrans" cxnId="{644E39CA-F965-4C50-A677-04EEAEA53BB1}">
      <dgm:prSet/>
      <dgm:spPr/>
      <dgm:t>
        <a:bodyPr/>
        <a:lstStyle/>
        <a:p>
          <a:endParaRPr lang="el-GR"/>
        </a:p>
      </dgm:t>
    </dgm:pt>
    <dgm:pt modelId="{42D73226-F324-46AE-8CFA-76847EFFA97F}" type="pres">
      <dgm:prSet presAssocID="{3683639D-28E4-4D2E-A682-CD3FFC8E04C2}" presName="Name0" presStyleCnt="0">
        <dgm:presLayoutVars>
          <dgm:chMax val="4"/>
          <dgm:resizeHandles val="exact"/>
        </dgm:presLayoutVars>
      </dgm:prSet>
      <dgm:spPr/>
      <dgm:t>
        <a:bodyPr/>
        <a:lstStyle/>
        <a:p>
          <a:endParaRPr/>
        </a:p>
      </dgm:t>
    </dgm:pt>
    <dgm:pt modelId="{61EB739E-A8CA-42DC-A460-1AEC1C01FC89}" type="pres">
      <dgm:prSet presAssocID="{3683639D-28E4-4D2E-A682-CD3FFC8E04C2}" presName="ellipse" presStyleLbl="trBgShp" presStyleIdx="0" presStyleCnt="1" custScaleX="124216" custScaleY="105682" custLinFactNeighborX="2504" custLinFactNeighborY="1926"/>
      <dgm:spPr/>
    </dgm:pt>
    <dgm:pt modelId="{DA1F3FE2-17B6-4AA5-91B0-408B24A1BC09}" type="pres">
      <dgm:prSet presAssocID="{3683639D-28E4-4D2E-A682-CD3FFC8E04C2}" presName="arrow1" presStyleLbl="fgShp" presStyleIdx="0" presStyleCnt="1" custLinFactNeighborX="12121" custLinFactNeighborY="7557"/>
      <dgm:spPr/>
    </dgm:pt>
    <dgm:pt modelId="{F9644766-B147-44B3-BBDE-E11F79252B19}" type="pres">
      <dgm:prSet presAssocID="{3683639D-28E4-4D2E-A682-CD3FFC8E04C2}" presName="rectangle" presStyleLbl="revTx" presStyleIdx="0" presStyleCnt="1" custLinFactNeighborX="6381" custLinFactNeighborY="1343">
        <dgm:presLayoutVars>
          <dgm:bulletEnabled val="1"/>
        </dgm:presLayoutVars>
      </dgm:prSet>
      <dgm:spPr/>
      <dgm:t>
        <a:bodyPr/>
        <a:lstStyle/>
        <a:p>
          <a:endParaRPr/>
        </a:p>
      </dgm:t>
    </dgm:pt>
    <dgm:pt modelId="{C28D7B87-E664-4B4B-A580-5EF376AA123A}" type="pres">
      <dgm:prSet presAssocID="{23C5D95C-33F9-4BC4-89F1-1C2D222F59FD}" presName="item1" presStyleLbl="node1" presStyleIdx="0" presStyleCnt="3" custLinFactNeighborX="8827" custLinFactNeighborY="10747">
        <dgm:presLayoutVars>
          <dgm:bulletEnabled val="1"/>
        </dgm:presLayoutVars>
      </dgm:prSet>
      <dgm:spPr/>
      <dgm:t>
        <a:bodyPr/>
        <a:lstStyle/>
        <a:p>
          <a:endParaRPr/>
        </a:p>
      </dgm:t>
    </dgm:pt>
    <dgm:pt modelId="{3AA7FC4A-2AE9-4D9F-AB1E-FAD32F10DDC2}" type="pres">
      <dgm:prSet presAssocID="{E8328FA0-A727-4F82-83DE-DC5BBD6EBF0D}" presName="item2" presStyleLbl="node1" presStyleIdx="1" presStyleCnt="3" custLinFactNeighborX="8060" custLinFactNeighborY="42199">
        <dgm:presLayoutVars>
          <dgm:bulletEnabled val="1"/>
        </dgm:presLayoutVars>
      </dgm:prSet>
      <dgm:spPr/>
      <dgm:t>
        <a:bodyPr/>
        <a:lstStyle/>
        <a:p>
          <a:endParaRPr/>
        </a:p>
      </dgm:t>
    </dgm:pt>
    <dgm:pt modelId="{BD85E58B-229C-4A34-BEA4-766639E3400D}" type="pres">
      <dgm:prSet presAssocID="{31C52813-16C3-497B-A3C6-611D86720770}" presName="item3" presStyleLbl="node1" presStyleIdx="2" presStyleCnt="3" custLinFactNeighborX="27187" custLinFactNeighborY="24298">
        <dgm:presLayoutVars>
          <dgm:bulletEnabled val="1"/>
        </dgm:presLayoutVars>
      </dgm:prSet>
      <dgm:spPr/>
      <dgm:t>
        <a:bodyPr/>
        <a:lstStyle/>
        <a:p>
          <a:endParaRPr/>
        </a:p>
      </dgm:t>
    </dgm:pt>
    <dgm:pt modelId="{6DAB551E-59AA-4D47-97D8-27F6698F8E57}" type="pres">
      <dgm:prSet presAssocID="{3683639D-28E4-4D2E-A682-CD3FFC8E04C2}" presName="funnel" presStyleLbl="trAlignAcc1" presStyleIdx="0" presStyleCnt="1" custScaleX="121939" custLinFactNeighborX="3316" custLinFactNeighborY="1344"/>
      <dgm:spPr/>
    </dgm:pt>
  </dgm:ptLst>
  <dgm:cxnLst>
    <dgm:cxn modelId="{0B0F9D12-9A5E-4D06-8832-BB2E59315900}" type="presOf" srcId="{31C52813-16C3-497B-A3C6-611D86720770}" destId="{F9644766-B147-44B3-BBDE-E11F79252B19}" srcOrd="0" destOrd="0" presId="urn:microsoft.com/office/officeart/2005/8/layout/funnel1"/>
    <dgm:cxn modelId="{54B30A19-BACB-4471-B22C-3EE3EA1EF4FE}" srcId="{3683639D-28E4-4D2E-A682-CD3FFC8E04C2}" destId="{E8328FA0-A727-4F82-83DE-DC5BBD6EBF0D}" srcOrd="2" destOrd="0" parTransId="{CF811425-5A94-4291-8490-3E2A51A76B8C}" sibTransId="{C5A681B9-25E9-4CAF-89AD-865AF3D10D11}"/>
    <dgm:cxn modelId="{644E39CA-F965-4C50-A677-04EEAEA53BB1}" srcId="{3683639D-28E4-4D2E-A682-CD3FFC8E04C2}" destId="{71FC0EA5-FE26-4DF7-8C54-9E833941DD0C}" srcOrd="5" destOrd="0" parTransId="{54CC7E15-CE3A-4BB4-887C-22361B7D02F2}" sibTransId="{F960B29B-C92F-49C0-B766-2A672BC760EE}"/>
    <dgm:cxn modelId="{C750EE04-754C-4271-AEC5-494C1F0F269B}" srcId="{3683639D-28E4-4D2E-A682-CD3FFC8E04C2}" destId="{0DE8C90B-D5E4-4AA8-8B7C-83B3CF548B39}" srcOrd="6" destOrd="0" parTransId="{4DB010F4-0E49-4697-A964-9C811E974D31}" sibTransId="{203E6E84-3C8E-446C-9745-903C123E1D9E}"/>
    <dgm:cxn modelId="{D3686F7C-3F6B-40AC-8EEB-7F0F648DB580}" srcId="{3683639D-28E4-4D2E-A682-CD3FFC8E04C2}" destId="{23C5D95C-33F9-4BC4-89F1-1C2D222F59FD}" srcOrd="1" destOrd="0" parTransId="{C6A08793-D058-4C5F-8BD5-2B07A7D62514}" sibTransId="{1FC29E6D-0074-438A-A79E-AFDBCF15D18D}"/>
    <dgm:cxn modelId="{3A9A85FC-4B3F-4126-AFD7-9329BDFDD98E}" type="presOf" srcId="{3683639D-28E4-4D2E-A682-CD3FFC8E04C2}" destId="{42D73226-F324-46AE-8CFA-76847EFFA97F}" srcOrd="0" destOrd="0" presId="urn:microsoft.com/office/officeart/2005/8/layout/funnel1"/>
    <dgm:cxn modelId="{1ECA5ED3-6DD1-4213-A6C6-A0569086A4F6}" srcId="{3683639D-28E4-4D2E-A682-CD3FFC8E04C2}" destId="{4BDB9059-B6E2-4F32-8CA4-04415EC5B9B1}" srcOrd="0" destOrd="0" parTransId="{04E341CD-AB9B-4D14-A956-F02F7E7B56A4}" sibTransId="{7C3F7414-B4DB-4DFF-9EF1-12E1EE400BEE}"/>
    <dgm:cxn modelId="{F1D3907E-ED92-4C4F-A7EC-9CBB3B53A31C}" type="presOf" srcId="{4BDB9059-B6E2-4F32-8CA4-04415EC5B9B1}" destId="{BD85E58B-229C-4A34-BEA4-766639E3400D}" srcOrd="0" destOrd="0" presId="urn:microsoft.com/office/officeart/2005/8/layout/funnel1"/>
    <dgm:cxn modelId="{2C512A18-7FA0-4A4E-9B84-E225077FAD7D}" type="presOf" srcId="{E8328FA0-A727-4F82-83DE-DC5BBD6EBF0D}" destId="{C28D7B87-E664-4B4B-A580-5EF376AA123A}" srcOrd="0" destOrd="0" presId="urn:microsoft.com/office/officeart/2005/8/layout/funnel1"/>
    <dgm:cxn modelId="{ABD3DE82-1692-4832-82A8-97CC99BEB4F0}" type="presOf" srcId="{23C5D95C-33F9-4BC4-89F1-1C2D222F59FD}" destId="{3AA7FC4A-2AE9-4D9F-AB1E-FAD32F10DDC2}" srcOrd="0" destOrd="0" presId="urn:microsoft.com/office/officeart/2005/8/layout/funnel1"/>
    <dgm:cxn modelId="{906D87B0-3B1B-47D8-9923-DE39D4B4DB32}" srcId="{3683639D-28E4-4D2E-A682-CD3FFC8E04C2}" destId="{C6230179-D24D-461C-89F1-055527E12898}" srcOrd="4" destOrd="0" parTransId="{5AC1A361-08E2-441A-A5EE-47D678C217A3}" sibTransId="{606E2A4E-AE3C-4E19-A8D4-E45F887437B3}"/>
    <dgm:cxn modelId="{4F4E705E-E557-4DCB-AAEF-D20ED935F40A}" srcId="{3683639D-28E4-4D2E-A682-CD3FFC8E04C2}" destId="{31C52813-16C3-497B-A3C6-611D86720770}" srcOrd="3" destOrd="0" parTransId="{A008CFEC-5FAA-4144-9B3D-4EE7B5A521A4}" sibTransId="{DC319E71-3787-49D7-8695-C680145C34AB}"/>
    <dgm:cxn modelId="{137F8B22-DCA5-4A54-8213-606679D37A78}" type="presParOf" srcId="{42D73226-F324-46AE-8CFA-76847EFFA97F}" destId="{61EB739E-A8CA-42DC-A460-1AEC1C01FC89}" srcOrd="0" destOrd="0" presId="urn:microsoft.com/office/officeart/2005/8/layout/funnel1"/>
    <dgm:cxn modelId="{0AD72602-9E69-492C-8C21-E0D2668B77E7}" type="presParOf" srcId="{42D73226-F324-46AE-8CFA-76847EFFA97F}" destId="{DA1F3FE2-17B6-4AA5-91B0-408B24A1BC09}" srcOrd="1" destOrd="0" presId="urn:microsoft.com/office/officeart/2005/8/layout/funnel1"/>
    <dgm:cxn modelId="{045D2266-3441-403E-A5C1-2E70512A52A1}" type="presParOf" srcId="{42D73226-F324-46AE-8CFA-76847EFFA97F}" destId="{F9644766-B147-44B3-BBDE-E11F79252B19}" srcOrd="2" destOrd="0" presId="urn:microsoft.com/office/officeart/2005/8/layout/funnel1"/>
    <dgm:cxn modelId="{C9EFBC95-8C5E-4115-902A-97213AD4C24F}" type="presParOf" srcId="{42D73226-F324-46AE-8CFA-76847EFFA97F}" destId="{C28D7B87-E664-4B4B-A580-5EF376AA123A}" srcOrd="3" destOrd="0" presId="urn:microsoft.com/office/officeart/2005/8/layout/funnel1"/>
    <dgm:cxn modelId="{BD724300-E950-4CAA-873A-CCBCD1982D7E}" type="presParOf" srcId="{42D73226-F324-46AE-8CFA-76847EFFA97F}" destId="{3AA7FC4A-2AE9-4D9F-AB1E-FAD32F10DDC2}" srcOrd="4" destOrd="0" presId="urn:microsoft.com/office/officeart/2005/8/layout/funnel1"/>
    <dgm:cxn modelId="{95D1063B-751F-4DFB-957A-BEDC699EE6D6}" type="presParOf" srcId="{42D73226-F324-46AE-8CFA-76847EFFA97F}" destId="{BD85E58B-229C-4A34-BEA4-766639E3400D}" srcOrd="5" destOrd="0" presId="urn:microsoft.com/office/officeart/2005/8/layout/funnel1"/>
    <dgm:cxn modelId="{E5B03069-2761-4AFC-9855-372FD9395485}" type="presParOf" srcId="{42D73226-F324-46AE-8CFA-76847EFFA97F}" destId="{6DAB551E-59AA-4D47-97D8-27F6698F8E57}"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D25F6-C443-4D37-AE35-1136419BDDC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a:p>
      </dgm:t>
    </dgm:pt>
    <dgm:pt modelId="{4B00F0D1-D75D-41A6-B635-C77888F4B2FF}">
      <dgm:prSet phldrT="[Κείμενο]"/>
      <dgm:spPr/>
      <dgm:t>
        <a:bodyPr/>
        <a:lstStyle/>
        <a:p>
          <a:pPr>
            <a:defRPr u="sng"/>
          </a:pPr>
          <a:r>
            <a:t>First part</a:t>
          </a:r>
          <a:endParaRPr u="sng"/>
        </a:p>
      </dgm:t>
    </dgm:pt>
    <dgm:pt modelId="{C994AB50-2BEF-4648-92BC-9FF095104B35}" type="parTrans" cxnId="{AE79BB46-47C0-4551-8DB5-462CD5E76090}">
      <dgm:prSet/>
      <dgm:spPr/>
      <dgm:t>
        <a:bodyPr/>
        <a:lstStyle/>
        <a:p>
          <a:endParaRPr/>
        </a:p>
      </dgm:t>
    </dgm:pt>
    <dgm:pt modelId="{C4C41E41-13E7-43FA-A8CD-2623C5CF0345}" type="sibTrans" cxnId="{AE79BB46-47C0-4551-8DB5-462CD5E76090}">
      <dgm:prSet/>
      <dgm:spPr/>
      <dgm:t>
        <a:bodyPr/>
        <a:lstStyle/>
        <a:p>
          <a:endParaRPr/>
        </a:p>
      </dgm:t>
    </dgm:pt>
    <dgm:pt modelId="{8D96E45A-10BE-471D-A39B-EA42D3F246B1}">
      <dgm:prSet phldrT="[Κείμενο]"/>
      <dgm:spPr/>
      <dgm:t>
        <a:bodyPr/>
        <a:lstStyle/>
        <a:p>
          <a:r>
            <a:t>Bibliographic overview</a:t>
          </a:r>
        </a:p>
      </dgm:t>
    </dgm:pt>
    <dgm:pt modelId="{A89869AB-B2AA-40D6-9405-7AF84CFAD44E}" type="parTrans" cxnId="{B76D3B9F-2242-4AC3-B61B-31930100C59E}">
      <dgm:prSet/>
      <dgm:spPr/>
      <dgm:t>
        <a:bodyPr/>
        <a:lstStyle/>
        <a:p>
          <a:endParaRPr/>
        </a:p>
      </dgm:t>
    </dgm:pt>
    <dgm:pt modelId="{117786DA-F3C2-406F-BE2B-AE8F857F103B}" type="sibTrans" cxnId="{B76D3B9F-2242-4AC3-B61B-31930100C59E}">
      <dgm:prSet/>
      <dgm:spPr/>
      <dgm:t>
        <a:bodyPr/>
        <a:lstStyle/>
        <a:p>
          <a:endParaRPr/>
        </a:p>
      </dgm:t>
    </dgm:pt>
    <dgm:pt modelId="{199BA6C7-556E-43BF-8C71-7BD1E1C1735A}">
      <dgm:prSet phldrT="[Κείμενο]"/>
      <dgm:spPr/>
      <dgm:t>
        <a:bodyPr/>
        <a:lstStyle/>
        <a:p>
          <a:pPr>
            <a:defRPr u="sng"/>
          </a:pPr>
          <a:r>
            <a:t>Second part</a:t>
          </a:r>
          <a:endParaRPr u="sng"/>
        </a:p>
      </dgm:t>
    </dgm:pt>
    <dgm:pt modelId="{8F96ED50-FC3D-4459-B8A9-5DD358A18B73}" type="parTrans" cxnId="{50F2A413-3295-4B57-9C75-153A891AF87F}">
      <dgm:prSet/>
      <dgm:spPr/>
      <dgm:t>
        <a:bodyPr/>
        <a:lstStyle/>
        <a:p>
          <a:endParaRPr/>
        </a:p>
      </dgm:t>
    </dgm:pt>
    <dgm:pt modelId="{6D4888D9-6C83-4D19-BEAA-494AE7851237}" type="sibTrans" cxnId="{50F2A413-3295-4B57-9C75-153A891AF87F}">
      <dgm:prSet/>
      <dgm:spPr/>
      <dgm:t>
        <a:bodyPr/>
        <a:lstStyle/>
        <a:p>
          <a:endParaRPr/>
        </a:p>
      </dgm:t>
    </dgm:pt>
    <dgm:pt modelId="{3A24F44F-9840-4C36-A62B-08BE7C5FF987}">
      <dgm:prSet phldrT="[Κείμενο]"/>
      <dgm:spPr/>
      <dgm:t>
        <a:bodyPr/>
        <a:lstStyle/>
        <a:p>
          <a:r>
            <a:t>Theatrical adaptation</a:t>
          </a:r>
        </a:p>
      </dgm:t>
    </dgm:pt>
    <dgm:pt modelId="{47681941-998C-4FB2-8063-DFAF9A1933B3}" type="parTrans" cxnId="{F3F3DF3B-741F-498E-9A2F-1AFAF65AA8C3}">
      <dgm:prSet/>
      <dgm:spPr/>
      <dgm:t>
        <a:bodyPr/>
        <a:lstStyle/>
        <a:p>
          <a:endParaRPr/>
        </a:p>
      </dgm:t>
    </dgm:pt>
    <dgm:pt modelId="{E77FCB99-7C2D-40B6-9F3F-7FE1EFA05A67}" type="sibTrans" cxnId="{F3F3DF3B-741F-498E-9A2F-1AFAF65AA8C3}">
      <dgm:prSet/>
      <dgm:spPr/>
      <dgm:t>
        <a:bodyPr/>
        <a:lstStyle/>
        <a:p>
          <a:endParaRPr/>
        </a:p>
      </dgm:t>
    </dgm:pt>
    <dgm:pt modelId="{DAAAD544-463C-4A15-BFB4-701685138C92}">
      <dgm:prSet phldrT="[Κείμενο]"/>
      <dgm:spPr/>
      <dgm:t>
        <a:bodyPr/>
        <a:lstStyle/>
        <a:p>
          <a:r>
            <a:t>Educational drama</a:t>
          </a:r>
        </a:p>
      </dgm:t>
    </dgm:pt>
    <dgm:pt modelId="{66EFD23F-59DB-48C7-AA7E-4BAEC848C835}" type="parTrans" cxnId="{6D92CD1B-2278-4746-88FD-DDAD6062B71A}">
      <dgm:prSet/>
      <dgm:spPr/>
      <dgm:t>
        <a:bodyPr/>
        <a:lstStyle/>
        <a:p>
          <a:endParaRPr/>
        </a:p>
      </dgm:t>
    </dgm:pt>
    <dgm:pt modelId="{BC2FE880-1E91-4D6E-81FC-4AFE3F68E920}" type="sibTrans" cxnId="{6D92CD1B-2278-4746-88FD-DDAD6062B71A}">
      <dgm:prSet/>
      <dgm:spPr/>
      <dgm:t>
        <a:bodyPr/>
        <a:lstStyle/>
        <a:p>
          <a:endParaRPr/>
        </a:p>
      </dgm:t>
    </dgm:pt>
    <dgm:pt modelId="{9328169D-1C9C-46CD-A37A-CF546B588324}" type="pres">
      <dgm:prSet presAssocID="{54ED25F6-C443-4D37-AE35-1136419BDDC8}" presName="Name0" presStyleCnt="0">
        <dgm:presLayoutVars>
          <dgm:dir/>
          <dgm:resizeHandles val="exact"/>
        </dgm:presLayoutVars>
      </dgm:prSet>
      <dgm:spPr/>
      <dgm:t>
        <a:bodyPr/>
        <a:lstStyle/>
        <a:p>
          <a:endParaRPr/>
        </a:p>
      </dgm:t>
    </dgm:pt>
    <dgm:pt modelId="{C2FEB1B6-DD6E-4396-AC49-D2CE950EC1F4}" type="pres">
      <dgm:prSet presAssocID="{4B00F0D1-D75D-41A6-B635-C77888F4B2FF}" presName="node" presStyleLbl="node1" presStyleIdx="0" presStyleCnt="2">
        <dgm:presLayoutVars>
          <dgm:bulletEnabled val="1"/>
        </dgm:presLayoutVars>
      </dgm:prSet>
      <dgm:spPr/>
      <dgm:t>
        <a:bodyPr/>
        <a:lstStyle/>
        <a:p>
          <a:endParaRPr/>
        </a:p>
      </dgm:t>
    </dgm:pt>
    <dgm:pt modelId="{841D92C7-AEA7-4BFD-A4A6-3F203446B70C}" type="pres">
      <dgm:prSet presAssocID="{C4C41E41-13E7-43FA-A8CD-2623C5CF0345}" presName="sibTrans" presStyleCnt="0"/>
      <dgm:spPr/>
    </dgm:pt>
    <dgm:pt modelId="{1FADA072-1293-4934-971A-A76F8D299751}" type="pres">
      <dgm:prSet presAssocID="{199BA6C7-556E-43BF-8C71-7BD1E1C1735A}" presName="node" presStyleLbl="node1" presStyleIdx="1" presStyleCnt="2">
        <dgm:presLayoutVars>
          <dgm:bulletEnabled val="1"/>
        </dgm:presLayoutVars>
      </dgm:prSet>
      <dgm:spPr/>
      <dgm:t>
        <a:bodyPr/>
        <a:lstStyle/>
        <a:p>
          <a:endParaRPr/>
        </a:p>
      </dgm:t>
    </dgm:pt>
  </dgm:ptLst>
  <dgm:cxnLst>
    <dgm:cxn modelId="{F3F3DF3B-741F-498E-9A2F-1AFAF65AA8C3}" srcId="{199BA6C7-556E-43BF-8C71-7BD1E1C1735A}" destId="{3A24F44F-9840-4C36-A62B-08BE7C5FF987}" srcOrd="0" destOrd="0" parTransId="{47681941-998C-4FB2-8063-DFAF9A1933B3}" sibTransId="{E77FCB99-7C2D-40B6-9F3F-7FE1EFA05A67}"/>
    <dgm:cxn modelId="{6D92CD1B-2278-4746-88FD-DDAD6062B71A}" srcId="{199BA6C7-556E-43BF-8C71-7BD1E1C1735A}" destId="{DAAAD544-463C-4A15-BFB4-701685138C92}" srcOrd="1" destOrd="0" parTransId="{66EFD23F-59DB-48C7-AA7E-4BAEC848C835}" sibTransId="{BC2FE880-1E91-4D6E-81FC-4AFE3F68E920}"/>
    <dgm:cxn modelId="{AE79BB46-47C0-4551-8DB5-462CD5E76090}" srcId="{54ED25F6-C443-4D37-AE35-1136419BDDC8}" destId="{4B00F0D1-D75D-41A6-B635-C77888F4B2FF}" srcOrd="0" destOrd="0" parTransId="{C994AB50-2BEF-4648-92BC-9FF095104B35}" sibTransId="{C4C41E41-13E7-43FA-A8CD-2623C5CF0345}"/>
    <dgm:cxn modelId="{B76D3B9F-2242-4AC3-B61B-31930100C59E}" srcId="{4B00F0D1-D75D-41A6-B635-C77888F4B2FF}" destId="{8D96E45A-10BE-471D-A39B-EA42D3F246B1}" srcOrd="0" destOrd="0" parTransId="{A89869AB-B2AA-40D6-9405-7AF84CFAD44E}" sibTransId="{117786DA-F3C2-406F-BE2B-AE8F857F103B}"/>
    <dgm:cxn modelId="{516F12C7-DB66-43CB-AA9F-435D7A34C43D}" type="presOf" srcId="{199BA6C7-556E-43BF-8C71-7BD1E1C1735A}" destId="{1FADA072-1293-4934-971A-A76F8D299751}" srcOrd="0" destOrd="0" presId="urn:microsoft.com/office/officeart/2005/8/layout/hList6"/>
    <dgm:cxn modelId="{8127AB24-82F8-4F9F-BEE4-4CC4BF6CCD1C}" type="presOf" srcId="{8D96E45A-10BE-471D-A39B-EA42D3F246B1}" destId="{C2FEB1B6-DD6E-4396-AC49-D2CE950EC1F4}" srcOrd="0" destOrd="1" presId="urn:microsoft.com/office/officeart/2005/8/layout/hList6"/>
    <dgm:cxn modelId="{FE8BB748-B2E9-4737-8487-B482196E4C01}" type="presOf" srcId="{4B00F0D1-D75D-41A6-B635-C77888F4B2FF}" destId="{C2FEB1B6-DD6E-4396-AC49-D2CE950EC1F4}" srcOrd="0" destOrd="0" presId="urn:microsoft.com/office/officeart/2005/8/layout/hList6"/>
    <dgm:cxn modelId="{DECEC73A-FA3E-415A-AC4E-278B05285A81}" type="presOf" srcId="{54ED25F6-C443-4D37-AE35-1136419BDDC8}" destId="{9328169D-1C9C-46CD-A37A-CF546B588324}" srcOrd="0" destOrd="0" presId="urn:microsoft.com/office/officeart/2005/8/layout/hList6"/>
    <dgm:cxn modelId="{50F2A413-3295-4B57-9C75-153A891AF87F}" srcId="{54ED25F6-C443-4D37-AE35-1136419BDDC8}" destId="{199BA6C7-556E-43BF-8C71-7BD1E1C1735A}" srcOrd="1" destOrd="0" parTransId="{8F96ED50-FC3D-4459-B8A9-5DD358A18B73}" sibTransId="{6D4888D9-6C83-4D19-BEAA-494AE7851237}"/>
    <dgm:cxn modelId="{DA0FF3D7-5FF3-41BD-A169-793917182787}" type="presOf" srcId="{3A24F44F-9840-4C36-A62B-08BE7C5FF987}" destId="{1FADA072-1293-4934-971A-A76F8D299751}" srcOrd="0" destOrd="1" presId="urn:microsoft.com/office/officeart/2005/8/layout/hList6"/>
    <dgm:cxn modelId="{BDCE8265-0817-4AC9-BF69-314C8E83916D}" type="presOf" srcId="{DAAAD544-463C-4A15-BFB4-701685138C92}" destId="{1FADA072-1293-4934-971A-A76F8D299751}" srcOrd="0" destOrd="2" presId="urn:microsoft.com/office/officeart/2005/8/layout/hList6"/>
    <dgm:cxn modelId="{229CB1D4-539C-4E53-A485-D8130D6527EC}" type="presParOf" srcId="{9328169D-1C9C-46CD-A37A-CF546B588324}" destId="{C2FEB1B6-DD6E-4396-AC49-D2CE950EC1F4}" srcOrd="0" destOrd="0" presId="urn:microsoft.com/office/officeart/2005/8/layout/hList6"/>
    <dgm:cxn modelId="{B5CABD4E-C330-477B-ABD0-93BC5EBD93AE}" type="presParOf" srcId="{9328169D-1C9C-46CD-A37A-CF546B588324}" destId="{841D92C7-AEA7-4BFD-A4A6-3F203446B70C}" srcOrd="1" destOrd="0" presId="urn:microsoft.com/office/officeart/2005/8/layout/hList6"/>
    <dgm:cxn modelId="{717F512F-BE86-4C99-B5DA-D830B9A63278}" type="presParOf" srcId="{9328169D-1C9C-46CD-A37A-CF546B588324}" destId="{1FADA072-1293-4934-971A-A76F8D299751}"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B5F71E-0C50-411B-837E-2726FCEA8667}"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a:p>
      </dgm:t>
    </dgm:pt>
    <dgm:pt modelId="{D8068A8A-2FFC-48F4-8EDA-91A131163A55}">
      <dgm:prSet phldrT="[Κείμενο]"/>
      <dgm:spPr/>
      <dgm:t>
        <a:bodyPr/>
        <a:lstStyle/>
        <a:p>
          <a:pPr>
            <a:defRPr b="1">
              <a:effectLst>
                <a:outerShdw blurRad="38100" dist="38100" dir="2700000" algn="tl">
                  <a:srgbClr val="000000">
                    <a:alpha val="43137"/>
                  </a:srgbClr>
                </a:outerShdw>
              </a:effectLst>
            </a:defRPr>
          </a:pPr>
          <a:r>
            <a:t>Simple style and simple expressive media</a:t>
          </a:r>
        </a:p>
      </dgm:t>
    </dgm:pt>
    <dgm:pt modelId="{BB8FDDC8-DAF1-4E0E-A0B6-13674FCB44E2}" type="parTrans" cxnId="{29953FCA-7AB8-4548-805F-A0F3B61F0D07}">
      <dgm:prSet/>
      <dgm:spPr/>
      <dgm:t>
        <a:bodyPr/>
        <a:lstStyle/>
        <a:p>
          <a:endParaRPr b="1">
            <a:effectLst>
              <a:outerShdw blurRad="38100" dist="38100" dir="2700000" algn="tl">
                <a:srgbClr val="000000">
                  <a:alpha val="43137"/>
                </a:srgbClr>
              </a:outerShdw>
            </a:effectLst>
          </a:endParaRPr>
        </a:p>
      </dgm:t>
    </dgm:pt>
    <dgm:pt modelId="{DFAD10D2-60CF-4ACA-A919-274DF00D0307}" type="sibTrans" cxnId="{29953FCA-7AB8-4548-805F-A0F3B61F0D07}">
      <dgm:prSet/>
      <dgm:spPr/>
      <dgm:t>
        <a:bodyPr/>
        <a:lstStyle/>
        <a:p>
          <a:endParaRPr b="1">
            <a:effectLst>
              <a:outerShdw blurRad="38100" dist="38100" dir="2700000" algn="tl">
                <a:srgbClr val="000000">
                  <a:alpha val="43137"/>
                </a:srgbClr>
              </a:outerShdw>
            </a:effectLst>
          </a:endParaRPr>
        </a:p>
      </dgm:t>
    </dgm:pt>
    <dgm:pt modelId="{756BAA5B-CC85-4D13-A8B9-FEFD2A60022D}">
      <dgm:prSet/>
      <dgm:spPr/>
      <dgm:t>
        <a:bodyPr/>
        <a:lstStyle/>
        <a:p>
          <a:pPr>
            <a:defRPr b="1">
              <a:effectLst>
                <a:outerShdw blurRad="38100" dist="38100" dir="2700000" algn="tl">
                  <a:srgbClr val="000000">
                    <a:alpha val="43137"/>
                  </a:srgbClr>
                </a:outerShdw>
              </a:effectLst>
            </a:defRPr>
          </a:pPr>
          <a:r>
            <a:t>Tacticality of episodes</a:t>
          </a:r>
        </a:p>
      </dgm:t>
    </dgm:pt>
    <dgm:pt modelId="{D264596F-EDBF-436C-9ADD-1B6687E5CA16}" type="parTrans" cxnId="{E11244C6-3E71-48F7-A628-E82084C113E3}">
      <dgm:prSet/>
      <dgm:spPr/>
      <dgm:t>
        <a:bodyPr/>
        <a:lstStyle/>
        <a:p>
          <a:endParaRPr b="1">
            <a:effectLst>
              <a:outerShdw blurRad="38100" dist="38100" dir="2700000" algn="tl">
                <a:srgbClr val="000000">
                  <a:alpha val="43137"/>
                </a:srgbClr>
              </a:outerShdw>
            </a:effectLst>
          </a:endParaRPr>
        </a:p>
      </dgm:t>
    </dgm:pt>
    <dgm:pt modelId="{9E37A958-E0C5-4A42-946B-B4A7416C310F}" type="sibTrans" cxnId="{E11244C6-3E71-48F7-A628-E82084C113E3}">
      <dgm:prSet/>
      <dgm:spPr/>
      <dgm:t>
        <a:bodyPr/>
        <a:lstStyle/>
        <a:p>
          <a:endParaRPr b="1">
            <a:effectLst>
              <a:outerShdw blurRad="38100" dist="38100" dir="2700000" algn="tl">
                <a:srgbClr val="000000">
                  <a:alpha val="43137"/>
                </a:srgbClr>
              </a:outerShdw>
            </a:effectLst>
          </a:endParaRPr>
        </a:p>
      </dgm:t>
    </dgm:pt>
    <dgm:pt modelId="{66AA3CD1-9EE8-4484-B066-02C63F6CA7ED}">
      <dgm:prSet/>
      <dgm:spPr/>
      <dgm:t>
        <a:bodyPr/>
        <a:lstStyle/>
        <a:p>
          <a:pPr>
            <a:defRPr b="1">
              <a:effectLst>
                <a:outerShdw blurRad="38100" dist="38100" dir="2700000" algn="tl">
                  <a:srgbClr val="000000">
                    <a:alpha val="43137"/>
                  </a:srgbClr>
                </a:outerShdw>
              </a:effectLst>
            </a:defRPr>
          </a:pPr>
          <a:r>
            <a:t>Limitation of factual descriptions</a:t>
          </a:r>
        </a:p>
      </dgm:t>
    </dgm:pt>
    <dgm:pt modelId="{D8C87CBB-8598-4D8F-A0B5-8E63D043908C}" type="parTrans" cxnId="{41C0DEAD-A434-4B5C-BA78-A73F3CA44295}">
      <dgm:prSet/>
      <dgm:spPr/>
      <dgm:t>
        <a:bodyPr/>
        <a:lstStyle/>
        <a:p>
          <a:endParaRPr b="1">
            <a:effectLst>
              <a:outerShdw blurRad="38100" dist="38100" dir="2700000" algn="tl">
                <a:srgbClr val="000000">
                  <a:alpha val="43137"/>
                </a:srgbClr>
              </a:outerShdw>
            </a:effectLst>
          </a:endParaRPr>
        </a:p>
      </dgm:t>
    </dgm:pt>
    <dgm:pt modelId="{C90E58CD-B9DD-43D1-8E6C-8EC97C82FB3C}" type="sibTrans" cxnId="{41C0DEAD-A434-4B5C-BA78-A73F3CA44295}">
      <dgm:prSet/>
      <dgm:spPr/>
      <dgm:t>
        <a:bodyPr/>
        <a:lstStyle/>
        <a:p>
          <a:endParaRPr b="1">
            <a:effectLst>
              <a:outerShdw blurRad="38100" dist="38100" dir="2700000" algn="tl">
                <a:srgbClr val="000000">
                  <a:alpha val="43137"/>
                </a:srgbClr>
              </a:outerShdw>
            </a:effectLst>
          </a:endParaRPr>
        </a:p>
      </dgm:t>
    </dgm:pt>
    <dgm:pt modelId="{A12B9C57-B8E6-4F6B-A114-44E7662E0505}">
      <dgm:prSet/>
      <dgm:spPr/>
      <dgm:t>
        <a:bodyPr/>
        <a:lstStyle/>
        <a:p>
          <a:pPr>
            <a:defRPr b="1">
              <a:effectLst>
                <a:outerShdw blurRad="38100" dist="38100" dir="2700000" algn="tl">
                  <a:srgbClr val="000000">
                    <a:alpha val="43137"/>
                  </a:srgbClr>
                </a:outerShdw>
              </a:effectLst>
            </a:defRPr>
          </a:pPr>
          <a:r>
            <a:t>Lack of psychological descriptions</a:t>
          </a:r>
        </a:p>
      </dgm:t>
    </dgm:pt>
    <dgm:pt modelId="{316BFD33-7227-4BD0-B666-A088A2983D3C}" type="parTrans" cxnId="{3CFAB460-5117-48EB-A007-EEBD70D491D1}">
      <dgm:prSet/>
      <dgm:spPr/>
      <dgm:t>
        <a:bodyPr/>
        <a:lstStyle/>
        <a:p>
          <a:endParaRPr b="1">
            <a:effectLst>
              <a:outerShdw blurRad="38100" dist="38100" dir="2700000" algn="tl">
                <a:srgbClr val="000000">
                  <a:alpha val="43137"/>
                </a:srgbClr>
              </a:outerShdw>
            </a:effectLst>
          </a:endParaRPr>
        </a:p>
      </dgm:t>
    </dgm:pt>
    <dgm:pt modelId="{4FCB76E5-6E86-455D-BEE1-67321440F3BA}" type="sibTrans" cxnId="{3CFAB460-5117-48EB-A007-EEBD70D491D1}">
      <dgm:prSet/>
      <dgm:spPr/>
      <dgm:t>
        <a:bodyPr/>
        <a:lstStyle/>
        <a:p>
          <a:endParaRPr b="1">
            <a:effectLst>
              <a:outerShdw blurRad="38100" dist="38100" dir="2700000" algn="tl">
                <a:srgbClr val="000000">
                  <a:alpha val="43137"/>
                </a:srgbClr>
              </a:outerShdw>
            </a:effectLst>
          </a:endParaRPr>
        </a:p>
      </dgm:t>
    </dgm:pt>
    <dgm:pt modelId="{F6A6DC90-BE8F-411F-935A-4A0C32697733}">
      <dgm:prSet/>
      <dgm:spPr/>
      <dgm:t>
        <a:bodyPr/>
        <a:lstStyle/>
        <a:p>
          <a:pPr>
            <a:defRPr b="1">
              <a:effectLst>
                <a:outerShdw blurRad="38100" dist="38100" dir="2700000" algn="tl">
                  <a:srgbClr val="000000">
                    <a:alpha val="43137"/>
                  </a:srgbClr>
                </a:outerShdw>
              </a:effectLst>
            </a:defRPr>
          </a:pPr>
          <a:r>
            <a:t>Common narrative rules</a:t>
          </a:r>
          <a:endParaRPr b="1">
            <a:effectLst>
              <a:outerShdw blurRad="38100" dist="38100" dir="2700000" algn="tl">
                <a:srgbClr val="000000">
                  <a:alpha val="43137"/>
                </a:srgbClr>
              </a:outerShdw>
            </a:effectLst>
          </a:endParaRPr>
        </a:p>
      </dgm:t>
    </dgm:pt>
    <dgm:pt modelId="{57F49AC3-3632-4ECA-8F75-6B19F8A07A94}" type="parTrans" cxnId="{EFAA7342-18FB-4B74-9C6F-DB5253D61AC7}">
      <dgm:prSet/>
      <dgm:spPr/>
      <dgm:t>
        <a:bodyPr/>
        <a:lstStyle/>
        <a:p>
          <a:endParaRPr b="1">
            <a:effectLst>
              <a:outerShdw blurRad="38100" dist="38100" dir="2700000" algn="tl">
                <a:srgbClr val="000000">
                  <a:alpha val="43137"/>
                </a:srgbClr>
              </a:outerShdw>
            </a:effectLst>
          </a:endParaRPr>
        </a:p>
      </dgm:t>
    </dgm:pt>
    <dgm:pt modelId="{F564004B-4FD4-4E7C-B557-53F336B552A7}" type="sibTrans" cxnId="{EFAA7342-18FB-4B74-9C6F-DB5253D61AC7}">
      <dgm:prSet/>
      <dgm:spPr/>
      <dgm:t>
        <a:bodyPr/>
        <a:lstStyle/>
        <a:p>
          <a:endParaRPr b="1">
            <a:effectLst>
              <a:outerShdw blurRad="38100" dist="38100" dir="2700000" algn="tl">
                <a:srgbClr val="000000">
                  <a:alpha val="43137"/>
                </a:srgbClr>
              </a:outerShdw>
            </a:effectLst>
          </a:endParaRPr>
        </a:p>
      </dgm:t>
    </dgm:pt>
    <dgm:pt modelId="{6431B0DB-612A-43C5-B89A-7B0C0F4C4D27}">
      <dgm:prSet/>
      <dgm:spPr/>
      <dgm:t>
        <a:bodyPr/>
        <a:lstStyle/>
        <a:p>
          <a:pPr>
            <a:defRPr b="1">
              <a:effectLst>
                <a:outerShdw blurRad="38100" dist="38100" dir="2700000" algn="tl">
                  <a:srgbClr val="000000">
                    <a:alpha val="43137"/>
                  </a:srgbClr>
                </a:outerShdw>
              </a:effectLst>
            </a:defRPr>
          </a:pPr>
          <a:r>
            <a:t>Local idiom language</a:t>
          </a:r>
          <a:endParaRPr b="1">
            <a:effectLst>
              <a:outerShdw blurRad="38100" dist="38100" dir="2700000" algn="tl">
                <a:srgbClr val="000000">
                  <a:alpha val="43137"/>
                </a:srgbClr>
              </a:outerShdw>
            </a:effectLst>
          </a:endParaRPr>
        </a:p>
      </dgm:t>
    </dgm:pt>
    <dgm:pt modelId="{0652BCB5-83D8-4EB5-9B3F-E8F1AC3EE3C0}" type="parTrans" cxnId="{A5D9DCE8-830B-4B2D-ACCF-1E8B34BF718D}">
      <dgm:prSet/>
      <dgm:spPr/>
      <dgm:t>
        <a:bodyPr/>
        <a:lstStyle/>
        <a:p>
          <a:endParaRPr b="1">
            <a:effectLst>
              <a:outerShdw blurRad="38100" dist="38100" dir="2700000" algn="tl">
                <a:srgbClr val="000000">
                  <a:alpha val="43137"/>
                </a:srgbClr>
              </a:outerShdw>
            </a:effectLst>
          </a:endParaRPr>
        </a:p>
      </dgm:t>
    </dgm:pt>
    <dgm:pt modelId="{0C27E292-F17D-4669-A64A-2920E5340F62}" type="sibTrans" cxnId="{A5D9DCE8-830B-4B2D-ACCF-1E8B34BF718D}">
      <dgm:prSet/>
      <dgm:spPr/>
      <dgm:t>
        <a:bodyPr/>
        <a:lstStyle/>
        <a:p>
          <a:endParaRPr b="1">
            <a:effectLst>
              <a:outerShdw blurRad="38100" dist="38100" dir="2700000" algn="tl">
                <a:srgbClr val="000000">
                  <a:alpha val="43137"/>
                </a:srgbClr>
              </a:outerShdw>
            </a:effectLst>
          </a:endParaRPr>
        </a:p>
      </dgm:t>
    </dgm:pt>
    <dgm:pt modelId="{017B9ECB-488C-4BF6-BC17-1316A0778946}">
      <dgm:prSet/>
      <dgm:spPr/>
      <dgm:t>
        <a:bodyPr/>
        <a:lstStyle/>
        <a:p>
          <a:pPr>
            <a:defRPr b="1">
              <a:effectLst>
                <a:outerShdw blurRad="38100" dist="38100" dir="2700000" algn="tl">
                  <a:srgbClr val="000000">
                    <a:alpha val="43137"/>
                  </a:srgbClr>
                </a:outerShdw>
              </a:effectLst>
            </a:defRPr>
          </a:pPr>
          <a:r>
            <a:t>Voltage for idealisation </a:t>
          </a:r>
        </a:p>
      </dgm:t>
    </dgm:pt>
    <dgm:pt modelId="{1EA43AA1-DE55-4A63-9192-8004A4C56D89}" type="parTrans" cxnId="{CA0DFD52-827F-432C-9E86-864ABD554B2E}">
      <dgm:prSet/>
      <dgm:spPr/>
      <dgm:t>
        <a:bodyPr/>
        <a:lstStyle/>
        <a:p>
          <a:endParaRPr b="1">
            <a:effectLst>
              <a:outerShdw blurRad="38100" dist="38100" dir="2700000" algn="tl">
                <a:srgbClr val="000000">
                  <a:alpha val="43137"/>
                </a:srgbClr>
              </a:outerShdw>
            </a:effectLst>
          </a:endParaRPr>
        </a:p>
      </dgm:t>
    </dgm:pt>
    <dgm:pt modelId="{A09E7570-745C-4D78-BCB9-DC04CF6E2CF6}" type="sibTrans" cxnId="{CA0DFD52-827F-432C-9E86-864ABD554B2E}">
      <dgm:prSet/>
      <dgm:spPr/>
      <dgm:t>
        <a:bodyPr/>
        <a:lstStyle/>
        <a:p>
          <a:endParaRPr b="1">
            <a:effectLst>
              <a:outerShdw blurRad="38100" dist="38100" dir="2700000" algn="tl">
                <a:srgbClr val="000000">
                  <a:alpha val="43137"/>
                </a:srgbClr>
              </a:outerShdw>
            </a:effectLst>
          </a:endParaRPr>
        </a:p>
      </dgm:t>
    </dgm:pt>
    <dgm:pt modelId="{7508CAAA-E885-4AA8-B673-F93D086E79E6}" type="pres">
      <dgm:prSet presAssocID="{F6B5F71E-0C50-411B-837E-2726FCEA8667}" presName="diagram" presStyleCnt="0">
        <dgm:presLayoutVars>
          <dgm:dir/>
          <dgm:resizeHandles val="exact"/>
        </dgm:presLayoutVars>
      </dgm:prSet>
      <dgm:spPr/>
      <dgm:t>
        <a:bodyPr/>
        <a:lstStyle/>
        <a:p>
          <a:endParaRPr/>
        </a:p>
      </dgm:t>
    </dgm:pt>
    <dgm:pt modelId="{71017C22-24E4-423C-801B-17523834CE91}" type="pres">
      <dgm:prSet presAssocID="{D8068A8A-2FFC-48F4-8EDA-91A131163A55}" presName="node" presStyleLbl="node1" presStyleIdx="0" presStyleCnt="7">
        <dgm:presLayoutVars>
          <dgm:bulletEnabled val="1"/>
        </dgm:presLayoutVars>
      </dgm:prSet>
      <dgm:spPr>
        <a:prstGeom prst="roundRect">
          <a:avLst/>
        </a:prstGeom>
      </dgm:spPr>
      <dgm:t>
        <a:bodyPr/>
        <a:lstStyle/>
        <a:p>
          <a:endParaRPr/>
        </a:p>
      </dgm:t>
    </dgm:pt>
    <dgm:pt modelId="{C09CB485-FDF9-4E36-A75B-3B5B5D5792D4}" type="pres">
      <dgm:prSet presAssocID="{DFAD10D2-60CF-4ACA-A919-274DF00D0307}" presName="sibTrans" presStyleCnt="0"/>
      <dgm:spPr/>
    </dgm:pt>
    <dgm:pt modelId="{FA942549-8C54-40D5-8FF9-2A7EBBB3931F}" type="pres">
      <dgm:prSet presAssocID="{756BAA5B-CC85-4D13-A8B9-FEFD2A60022D}" presName="node" presStyleLbl="node1" presStyleIdx="1" presStyleCnt="7">
        <dgm:presLayoutVars>
          <dgm:bulletEnabled val="1"/>
        </dgm:presLayoutVars>
      </dgm:prSet>
      <dgm:spPr>
        <a:prstGeom prst="roundRect">
          <a:avLst/>
        </a:prstGeom>
      </dgm:spPr>
      <dgm:t>
        <a:bodyPr/>
        <a:lstStyle/>
        <a:p>
          <a:endParaRPr/>
        </a:p>
      </dgm:t>
    </dgm:pt>
    <dgm:pt modelId="{D70FABCC-49AB-4E7F-990B-137DF2572219}" type="pres">
      <dgm:prSet presAssocID="{9E37A958-E0C5-4A42-946B-B4A7416C310F}" presName="sibTrans" presStyleCnt="0"/>
      <dgm:spPr/>
    </dgm:pt>
    <dgm:pt modelId="{90B89DEB-3BDF-4E18-B552-E26A524E2641}" type="pres">
      <dgm:prSet presAssocID="{66AA3CD1-9EE8-4484-B066-02C63F6CA7ED}" presName="node" presStyleLbl="node1" presStyleIdx="2" presStyleCnt="7">
        <dgm:presLayoutVars>
          <dgm:bulletEnabled val="1"/>
        </dgm:presLayoutVars>
      </dgm:prSet>
      <dgm:spPr>
        <a:prstGeom prst="roundRect">
          <a:avLst/>
        </a:prstGeom>
      </dgm:spPr>
      <dgm:t>
        <a:bodyPr/>
        <a:lstStyle/>
        <a:p>
          <a:endParaRPr/>
        </a:p>
      </dgm:t>
    </dgm:pt>
    <dgm:pt modelId="{FE2E1BD2-195A-4F6D-BD78-82854C10FD54}" type="pres">
      <dgm:prSet presAssocID="{C90E58CD-B9DD-43D1-8E6C-8EC97C82FB3C}" presName="sibTrans" presStyleCnt="0"/>
      <dgm:spPr/>
    </dgm:pt>
    <dgm:pt modelId="{BF6A2636-02B8-4BAE-9DB6-3F6328646683}" type="pres">
      <dgm:prSet presAssocID="{A12B9C57-B8E6-4F6B-A114-44E7662E0505}" presName="node" presStyleLbl="node1" presStyleIdx="3" presStyleCnt="7">
        <dgm:presLayoutVars>
          <dgm:bulletEnabled val="1"/>
        </dgm:presLayoutVars>
      </dgm:prSet>
      <dgm:spPr>
        <a:prstGeom prst="roundRect">
          <a:avLst/>
        </a:prstGeom>
      </dgm:spPr>
      <dgm:t>
        <a:bodyPr/>
        <a:lstStyle/>
        <a:p>
          <a:endParaRPr/>
        </a:p>
      </dgm:t>
    </dgm:pt>
    <dgm:pt modelId="{3AAC3841-63A3-4E4E-9BDC-6DB738117545}" type="pres">
      <dgm:prSet presAssocID="{4FCB76E5-6E86-455D-BEE1-67321440F3BA}" presName="sibTrans" presStyleCnt="0"/>
      <dgm:spPr/>
    </dgm:pt>
    <dgm:pt modelId="{FEB3E42C-C6D2-4187-A7DF-9A5C49D342C6}" type="pres">
      <dgm:prSet presAssocID="{F6A6DC90-BE8F-411F-935A-4A0C32697733}" presName="node" presStyleLbl="node1" presStyleIdx="4" presStyleCnt="7">
        <dgm:presLayoutVars>
          <dgm:bulletEnabled val="1"/>
        </dgm:presLayoutVars>
      </dgm:prSet>
      <dgm:spPr>
        <a:prstGeom prst="roundRect">
          <a:avLst/>
        </a:prstGeom>
      </dgm:spPr>
      <dgm:t>
        <a:bodyPr/>
        <a:lstStyle/>
        <a:p>
          <a:endParaRPr/>
        </a:p>
      </dgm:t>
    </dgm:pt>
    <dgm:pt modelId="{9B60C3FA-635E-497F-BD41-CF2FC72F12F8}" type="pres">
      <dgm:prSet presAssocID="{F564004B-4FD4-4E7C-B557-53F336B552A7}" presName="sibTrans" presStyleCnt="0"/>
      <dgm:spPr/>
    </dgm:pt>
    <dgm:pt modelId="{4DA86ECB-A402-470A-86B8-21EAF0FE833E}" type="pres">
      <dgm:prSet presAssocID="{6431B0DB-612A-43C5-B89A-7B0C0F4C4D27}" presName="node" presStyleLbl="node1" presStyleIdx="5" presStyleCnt="7">
        <dgm:presLayoutVars>
          <dgm:bulletEnabled val="1"/>
        </dgm:presLayoutVars>
      </dgm:prSet>
      <dgm:spPr>
        <a:prstGeom prst="roundRect">
          <a:avLst/>
        </a:prstGeom>
      </dgm:spPr>
      <dgm:t>
        <a:bodyPr/>
        <a:lstStyle/>
        <a:p>
          <a:endParaRPr/>
        </a:p>
      </dgm:t>
    </dgm:pt>
    <dgm:pt modelId="{B142A8C9-DC3B-404F-AA4D-EFCB61002DC0}" type="pres">
      <dgm:prSet presAssocID="{0C27E292-F17D-4669-A64A-2920E5340F62}" presName="sibTrans" presStyleCnt="0"/>
      <dgm:spPr/>
    </dgm:pt>
    <dgm:pt modelId="{8894E81E-1979-4339-A777-34B9C84DFE95}" type="pres">
      <dgm:prSet presAssocID="{017B9ECB-488C-4BF6-BC17-1316A0778946}" presName="node" presStyleLbl="node1" presStyleIdx="6" presStyleCnt="7">
        <dgm:presLayoutVars>
          <dgm:bulletEnabled val="1"/>
        </dgm:presLayoutVars>
      </dgm:prSet>
      <dgm:spPr>
        <a:prstGeom prst="roundRect">
          <a:avLst/>
        </a:prstGeom>
      </dgm:spPr>
      <dgm:t>
        <a:bodyPr/>
        <a:lstStyle/>
        <a:p>
          <a:endParaRPr/>
        </a:p>
      </dgm:t>
    </dgm:pt>
  </dgm:ptLst>
  <dgm:cxnLst>
    <dgm:cxn modelId="{7D87E810-B784-4C87-99E6-37E7C7F8DFD5}" type="presOf" srcId="{A12B9C57-B8E6-4F6B-A114-44E7662E0505}" destId="{BF6A2636-02B8-4BAE-9DB6-3F6328646683}" srcOrd="0" destOrd="0" presId="urn:microsoft.com/office/officeart/2005/8/layout/default#1"/>
    <dgm:cxn modelId="{41C0DEAD-A434-4B5C-BA78-A73F3CA44295}" srcId="{F6B5F71E-0C50-411B-837E-2726FCEA8667}" destId="{66AA3CD1-9EE8-4484-B066-02C63F6CA7ED}" srcOrd="2" destOrd="0" parTransId="{D8C87CBB-8598-4D8F-A0B5-8E63D043908C}" sibTransId="{C90E58CD-B9DD-43D1-8E6C-8EC97C82FB3C}"/>
    <dgm:cxn modelId="{E11244C6-3E71-48F7-A628-E82084C113E3}" srcId="{F6B5F71E-0C50-411B-837E-2726FCEA8667}" destId="{756BAA5B-CC85-4D13-A8B9-FEFD2A60022D}" srcOrd="1" destOrd="0" parTransId="{D264596F-EDBF-436C-9ADD-1B6687E5CA16}" sibTransId="{9E37A958-E0C5-4A42-946B-B4A7416C310F}"/>
    <dgm:cxn modelId="{CA0DFD52-827F-432C-9E86-864ABD554B2E}" srcId="{F6B5F71E-0C50-411B-837E-2726FCEA8667}" destId="{017B9ECB-488C-4BF6-BC17-1316A0778946}" srcOrd="6" destOrd="0" parTransId="{1EA43AA1-DE55-4A63-9192-8004A4C56D89}" sibTransId="{A09E7570-745C-4D78-BCB9-DC04CF6E2CF6}"/>
    <dgm:cxn modelId="{2FC95671-8D12-405D-806D-08EA5047EE4C}" type="presOf" srcId="{66AA3CD1-9EE8-4484-B066-02C63F6CA7ED}" destId="{90B89DEB-3BDF-4E18-B552-E26A524E2641}" srcOrd="0" destOrd="0" presId="urn:microsoft.com/office/officeart/2005/8/layout/default#1"/>
    <dgm:cxn modelId="{B981DC75-4C84-45E9-8517-AF6BA22464E6}" type="presOf" srcId="{6431B0DB-612A-43C5-B89A-7B0C0F4C4D27}" destId="{4DA86ECB-A402-470A-86B8-21EAF0FE833E}" srcOrd="0" destOrd="0" presId="urn:microsoft.com/office/officeart/2005/8/layout/default#1"/>
    <dgm:cxn modelId="{3CFAB460-5117-48EB-A007-EEBD70D491D1}" srcId="{F6B5F71E-0C50-411B-837E-2726FCEA8667}" destId="{A12B9C57-B8E6-4F6B-A114-44E7662E0505}" srcOrd="3" destOrd="0" parTransId="{316BFD33-7227-4BD0-B666-A088A2983D3C}" sibTransId="{4FCB76E5-6E86-455D-BEE1-67321440F3BA}"/>
    <dgm:cxn modelId="{36FDDFA0-191B-4E73-9EAB-143BE156164B}" type="presOf" srcId="{017B9ECB-488C-4BF6-BC17-1316A0778946}" destId="{8894E81E-1979-4339-A777-34B9C84DFE95}" srcOrd="0" destOrd="0" presId="urn:microsoft.com/office/officeart/2005/8/layout/default#1"/>
    <dgm:cxn modelId="{2F8B5ED4-14C2-4413-8CC7-99F80875163A}" type="presOf" srcId="{756BAA5B-CC85-4D13-A8B9-FEFD2A60022D}" destId="{FA942549-8C54-40D5-8FF9-2A7EBBB3931F}" srcOrd="0" destOrd="0" presId="urn:microsoft.com/office/officeart/2005/8/layout/default#1"/>
    <dgm:cxn modelId="{95502EF6-34C7-4ADC-AED9-1D94AD360FC2}" type="presOf" srcId="{F6A6DC90-BE8F-411F-935A-4A0C32697733}" destId="{FEB3E42C-C6D2-4187-A7DF-9A5C49D342C6}" srcOrd="0" destOrd="0" presId="urn:microsoft.com/office/officeart/2005/8/layout/default#1"/>
    <dgm:cxn modelId="{EFAA7342-18FB-4B74-9C6F-DB5253D61AC7}" srcId="{F6B5F71E-0C50-411B-837E-2726FCEA8667}" destId="{F6A6DC90-BE8F-411F-935A-4A0C32697733}" srcOrd="4" destOrd="0" parTransId="{57F49AC3-3632-4ECA-8F75-6B19F8A07A94}" sibTransId="{F564004B-4FD4-4E7C-B557-53F336B552A7}"/>
    <dgm:cxn modelId="{AB1243BD-DA7F-4C66-AE5F-2620F9FEFEA5}" type="presOf" srcId="{F6B5F71E-0C50-411B-837E-2726FCEA8667}" destId="{7508CAAA-E885-4AA8-B673-F93D086E79E6}" srcOrd="0" destOrd="0" presId="urn:microsoft.com/office/officeart/2005/8/layout/default#1"/>
    <dgm:cxn modelId="{29953FCA-7AB8-4548-805F-A0F3B61F0D07}" srcId="{F6B5F71E-0C50-411B-837E-2726FCEA8667}" destId="{D8068A8A-2FFC-48F4-8EDA-91A131163A55}" srcOrd="0" destOrd="0" parTransId="{BB8FDDC8-DAF1-4E0E-A0B6-13674FCB44E2}" sibTransId="{DFAD10D2-60CF-4ACA-A919-274DF00D0307}"/>
    <dgm:cxn modelId="{E6A37F6E-A0D2-4466-958E-B0584D158BE0}" type="presOf" srcId="{D8068A8A-2FFC-48F4-8EDA-91A131163A55}" destId="{71017C22-24E4-423C-801B-17523834CE91}" srcOrd="0" destOrd="0" presId="urn:microsoft.com/office/officeart/2005/8/layout/default#1"/>
    <dgm:cxn modelId="{A5D9DCE8-830B-4B2D-ACCF-1E8B34BF718D}" srcId="{F6B5F71E-0C50-411B-837E-2726FCEA8667}" destId="{6431B0DB-612A-43C5-B89A-7B0C0F4C4D27}" srcOrd="5" destOrd="0" parTransId="{0652BCB5-83D8-4EB5-9B3F-E8F1AC3EE3C0}" sibTransId="{0C27E292-F17D-4669-A64A-2920E5340F62}"/>
    <dgm:cxn modelId="{9C311D00-CF6F-44D9-9F95-1353774B30AC}" type="presParOf" srcId="{7508CAAA-E885-4AA8-B673-F93D086E79E6}" destId="{71017C22-24E4-423C-801B-17523834CE91}" srcOrd="0" destOrd="0" presId="urn:microsoft.com/office/officeart/2005/8/layout/default#1"/>
    <dgm:cxn modelId="{EC653348-A222-4EA6-8BFF-4B2084EEB0C2}" type="presParOf" srcId="{7508CAAA-E885-4AA8-B673-F93D086E79E6}" destId="{C09CB485-FDF9-4E36-A75B-3B5B5D5792D4}" srcOrd="1" destOrd="0" presId="urn:microsoft.com/office/officeart/2005/8/layout/default#1"/>
    <dgm:cxn modelId="{252E18F5-AE69-45A3-B699-FDC1A736EBC3}" type="presParOf" srcId="{7508CAAA-E885-4AA8-B673-F93D086E79E6}" destId="{FA942549-8C54-40D5-8FF9-2A7EBBB3931F}" srcOrd="2" destOrd="0" presId="urn:microsoft.com/office/officeart/2005/8/layout/default#1"/>
    <dgm:cxn modelId="{FA66B366-85A6-4F77-857D-B81D5D085B52}" type="presParOf" srcId="{7508CAAA-E885-4AA8-B673-F93D086E79E6}" destId="{D70FABCC-49AB-4E7F-990B-137DF2572219}" srcOrd="3" destOrd="0" presId="urn:microsoft.com/office/officeart/2005/8/layout/default#1"/>
    <dgm:cxn modelId="{EF69F9BD-F0D3-4ABD-A46C-C04243228AAE}" type="presParOf" srcId="{7508CAAA-E885-4AA8-B673-F93D086E79E6}" destId="{90B89DEB-3BDF-4E18-B552-E26A524E2641}" srcOrd="4" destOrd="0" presId="urn:microsoft.com/office/officeart/2005/8/layout/default#1"/>
    <dgm:cxn modelId="{94C9C70D-E60B-4558-8FFF-EE9DCD43B10E}" type="presParOf" srcId="{7508CAAA-E885-4AA8-B673-F93D086E79E6}" destId="{FE2E1BD2-195A-4F6D-BD78-82854C10FD54}" srcOrd="5" destOrd="0" presId="urn:microsoft.com/office/officeart/2005/8/layout/default#1"/>
    <dgm:cxn modelId="{9AF57F34-4608-4271-8BF7-E87F618082E4}" type="presParOf" srcId="{7508CAAA-E885-4AA8-B673-F93D086E79E6}" destId="{BF6A2636-02B8-4BAE-9DB6-3F6328646683}" srcOrd="6" destOrd="0" presId="urn:microsoft.com/office/officeart/2005/8/layout/default#1"/>
    <dgm:cxn modelId="{E075626D-A2BD-4AEB-A62D-F27A7046A87F}" type="presParOf" srcId="{7508CAAA-E885-4AA8-B673-F93D086E79E6}" destId="{3AAC3841-63A3-4E4E-9BDC-6DB738117545}" srcOrd="7" destOrd="0" presId="urn:microsoft.com/office/officeart/2005/8/layout/default#1"/>
    <dgm:cxn modelId="{DFBD9D13-1F44-4F1A-AF0D-5487E0A297D0}" type="presParOf" srcId="{7508CAAA-E885-4AA8-B673-F93D086E79E6}" destId="{FEB3E42C-C6D2-4187-A7DF-9A5C49D342C6}" srcOrd="8" destOrd="0" presId="urn:microsoft.com/office/officeart/2005/8/layout/default#1"/>
    <dgm:cxn modelId="{8C48C2F5-87EC-4844-A3E1-BF776A0B5990}" type="presParOf" srcId="{7508CAAA-E885-4AA8-B673-F93D086E79E6}" destId="{9B60C3FA-635E-497F-BD41-CF2FC72F12F8}" srcOrd="9" destOrd="0" presId="urn:microsoft.com/office/officeart/2005/8/layout/default#1"/>
    <dgm:cxn modelId="{9947B34C-0ED2-43B7-B595-91BBFF69AF92}" type="presParOf" srcId="{7508CAAA-E885-4AA8-B673-F93D086E79E6}" destId="{4DA86ECB-A402-470A-86B8-21EAF0FE833E}" srcOrd="10" destOrd="0" presId="urn:microsoft.com/office/officeart/2005/8/layout/default#1"/>
    <dgm:cxn modelId="{3CA018A3-8392-4005-83BE-3E12B5A3EBA9}" type="presParOf" srcId="{7508CAAA-E885-4AA8-B673-F93D086E79E6}" destId="{B142A8C9-DC3B-404F-AA4D-EFCB61002DC0}" srcOrd="11" destOrd="0" presId="urn:microsoft.com/office/officeart/2005/8/layout/default#1"/>
    <dgm:cxn modelId="{3DDEA265-F266-49B3-8CE3-E5FED9A6A6CE}" type="presParOf" srcId="{7508CAAA-E885-4AA8-B673-F93D086E79E6}" destId="{8894E81E-1979-4339-A777-34B9C84DFE95}"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4CDDBA-53DE-4C6B-BE71-5BD7C6E9E6F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a:p>
      </dgm:t>
    </dgm:pt>
    <dgm:pt modelId="{B5A1BF46-9B7E-47E2-9CB3-E8DAD2566D51}">
      <dgm:prSet phldrT="[Κείμενο]" custT="1"/>
      <dgm:spPr/>
      <dgm:t>
        <a:bodyPr/>
        <a:lstStyle/>
        <a:p>
          <a:pPr>
            <a:defRPr sz="4800"/>
          </a:pPr>
          <a:r>
            <a:rPr dirty="0"/>
            <a:t>Positive effects</a:t>
          </a:r>
        </a:p>
      </dgm:t>
    </dgm:pt>
    <dgm:pt modelId="{5DC42CA5-D9F2-4920-86C0-7FC7D9BEBE94}" type="parTrans" cxnId="{9E0F864C-B5FC-458F-BD5A-21B0252C10DF}">
      <dgm:prSet/>
      <dgm:spPr/>
      <dgm:t>
        <a:bodyPr/>
        <a:lstStyle/>
        <a:p>
          <a:endParaRPr/>
        </a:p>
      </dgm:t>
    </dgm:pt>
    <dgm:pt modelId="{78F7FBE0-6C30-414A-8A92-FE81B6DB345C}" type="sibTrans" cxnId="{9E0F864C-B5FC-458F-BD5A-21B0252C10DF}">
      <dgm:prSet/>
      <dgm:spPr/>
      <dgm:t>
        <a:bodyPr/>
        <a:lstStyle/>
        <a:p>
          <a:endParaRPr/>
        </a:p>
      </dgm:t>
    </dgm:pt>
    <dgm:pt modelId="{B8B85351-ADBA-4476-99B0-9BBD176AAFBE}">
      <dgm:prSet phldrT="[Κείμενο]" custT="1"/>
      <dgm:spPr/>
      <dgm:t>
        <a:bodyPr/>
        <a:lstStyle/>
        <a:p>
          <a:pPr>
            <a:defRPr sz="1600"/>
          </a:pPr>
          <a:r>
            <a:rPr sz="1800" dirty="0"/>
            <a:t>Entertains</a:t>
          </a:r>
        </a:p>
      </dgm:t>
    </dgm:pt>
    <dgm:pt modelId="{3D6C56D4-F75E-430B-95A5-FB084C0427B8}" type="parTrans" cxnId="{3510F5EE-5F25-4363-ACB9-FB6E9BB6D9D8}">
      <dgm:prSet/>
      <dgm:spPr/>
      <dgm:t>
        <a:bodyPr/>
        <a:lstStyle/>
        <a:p>
          <a:endParaRPr/>
        </a:p>
      </dgm:t>
    </dgm:pt>
    <dgm:pt modelId="{B4822E6A-D703-4B0A-9A38-70D01F67CDB6}" type="sibTrans" cxnId="{3510F5EE-5F25-4363-ACB9-FB6E9BB6D9D8}">
      <dgm:prSet/>
      <dgm:spPr/>
      <dgm:t>
        <a:bodyPr/>
        <a:lstStyle/>
        <a:p>
          <a:endParaRPr/>
        </a:p>
      </dgm:t>
    </dgm:pt>
    <dgm:pt modelId="{5EDE963B-8508-4FA3-BAE9-6FD1B20E1B04}">
      <dgm:prSet phldrT="[Κείμενο]" custT="1"/>
      <dgm:spPr/>
      <dgm:t>
        <a:bodyPr/>
        <a:lstStyle/>
        <a:p>
          <a:pPr>
            <a:defRPr sz="1600"/>
          </a:pPr>
          <a:r>
            <a:rPr sz="1800" dirty="0"/>
            <a:t>Teaches </a:t>
          </a:r>
        </a:p>
        <a:p>
          <a:pPr>
            <a:defRPr sz="1400"/>
          </a:pPr>
          <a:r>
            <a:rPr sz="1800" dirty="0"/>
            <a:t>no obvious teaching</a:t>
          </a:r>
        </a:p>
      </dgm:t>
    </dgm:pt>
    <dgm:pt modelId="{8E7E5931-D041-4EF9-AACE-4D59A45F7D3F}" type="parTrans" cxnId="{D9D4A372-7F22-4724-B111-1A6892ABE6AF}">
      <dgm:prSet/>
      <dgm:spPr/>
      <dgm:t>
        <a:bodyPr/>
        <a:lstStyle/>
        <a:p>
          <a:endParaRPr/>
        </a:p>
      </dgm:t>
    </dgm:pt>
    <dgm:pt modelId="{2726CF55-31A5-4408-83D9-241FF6BED74C}" type="sibTrans" cxnId="{D9D4A372-7F22-4724-B111-1A6892ABE6AF}">
      <dgm:prSet/>
      <dgm:spPr/>
      <dgm:t>
        <a:bodyPr/>
        <a:lstStyle/>
        <a:p>
          <a:endParaRPr/>
        </a:p>
      </dgm:t>
    </dgm:pt>
    <dgm:pt modelId="{FB7969AE-849E-4E58-937F-15E9F7BD59F2}">
      <dgm:prSet phldrT="[Κείμενο]" custT="1"/>
      <dgm:spPr/>
      <dgm:t>
        <a:bodyPr/>
        <a:lstStyle/>
        <a:p>
          <a:pPr>
            <a:defRPr sz="1600"/>
          </a:pPr>
          <a:r>
            <a:rPr sz="2000" dirty="0"/>
            <a:t>Stimulates the imagination</a:t>
          </a:r>
        </a:p>
      </dgm:t>
    </dgm:pt>
    <dgm:pt modelId="{60923A4B-0672-42DB-B5E4-EBCC0C745869}" type="parTrans" cxnId="{0A327C32-4E15-4D59-B873-7FCE3468401F}">
      <dgm:prSet/>
      <dgm:spPr/>
      <dgm:t>
        <a:bodyPr/>
        <a:lstStyle/>
        <a:p>
          <a:endParaRPr/>
        </a:p>
      </dgm:t>
    </dgm:pt>
    <dgm:pt modelId="{3E0CAEE8-D539-4D6C-AB83-9D7579EFF38F}" type="sibTrans" cxnId="{0A327C32-4E15-4D59-B873-7FCE3468401F}">
      <dgm:prSet/>
      <dgm:spPr/>
      <dgm:t>
        <a:bodyPr/>
        <a:lstStyle/>
        <a:p>
          <a:endParaRPr/>
        </a:p>
      </dgm:t>
    </dgm:pt>
    <dgm:pt modelId="{384D15A4-B04A-4916-9ACB-8113A0DD48B6}">
      <dgm:prSet phldrT="[Κείμενο]" custT="1"/>
      <dgm:spPr/>
      <dgm:t>
        <a:bodyPr/>
        <a:lstStyle/>
        <a:p>
          <a:pPr>
            <a:defRPr sz="1600"/>
          </a:pPr>
          <a:r>
            <a:rPr sz="2000" dirty="0"/>
            <a:t>Develops emotionality, memory and attention</a:t>
          </a:r>
        </a:p>
      </dgm:t>
    </dgm:pt>
    <dgm:pt modelId="{D582E91D-EF0F-470D-A9AA-918C65EEF52A}" type="parTrans" cxnId="{BEA561C4-99E2-4A79-8CF3-2D2EE90BD937}">
      <dgm:prSet/>
      <dgm:spPr/>
      <dgm:t>
        <a:bodyPr/>
        <a:lstStyle/>
        <a:p>
          <a:endParaRPr/>
        </a:p>
      </dgm:t>
    </dgm:pt>
    <dgm:pt modelId="{1E0FCE6B-BD44-4830-97CB-05C01A7D110F}" type="sibTrans" cxnId="{BEA561C4-99E2-4A79-8CF3-2D2EE90BD937}">
      <dgm:prSet/>
      <dgm:spPr/>
      <dgm:t>
        <a:bodyPr/>
        <a:lstStyle/>
        <a:p>
          <a:endParaRPr/>
        </a:p>
      </dgm:t>
    </dgm:pt>
    <dgm:pt modelId="{F0E5071B-303F-48A8-99C5-B31415DF0A61}">
      <dgm:prSet phldrT="[Κείμενο]" custT="1"/>
      <dgm:spPr/>
      <dgm:t>
        <a:bodyPr/>
        <a:lstStyle/>
        <a:p>
          <a:pPr>
            <a:defRPr sz="1600"/>
          </a:pPr>
          <a:r>
            <a:rPr sz="2400" dirty="0"/>
            <a:t>Cultivating creativity</a:t>
          </a:r>
        </a:p>
      </dgm:t>
    </dgm:pt>
    <dgm:pt modelId="{342352FC-05B5-4449-B71D-AD0648A4B86E}" type="parTrans" cxnId="{F8B1BBBE-F818-43D4-B530-0E649729D6DB}">
      <dgm:prSet/>
      <dgm:spPr/>
      <dgm:t>
        <a:bodyPr/>
        <a:lstStyle/>
        <a:p>
          <a:endParaRPr/>
        </a:p>
      </dgm:t>
    </dgm:pt>
    <dgm:pt modelId="{69F2BBDF-468B-4827-ADAD-B350F6F717F2}" type="sibTrans" cxnId="{F8B1BBBE-F818-43D4-B530-0E649729D6DB}">
      <dgm:prSet/>
      <dgm:spPr/>
      <dgm:t>
        <a:bodyPr/>
        <a:lstStyle/>
        <a:p>
          <a:endParaRPr/>
        </a:p>
      </dgm:t>
    </dgm:pt>
    <dgm:pt modelId="{887B749F-32EF-475B-8D87-021D480B0A55}">
      <dgm:prSet phldrT="[Κείμενο]" custT="1"/>
      <dgm:spPr/>
      <dgm:t>
        <a:bodyPr/>
        <a:lstStyle/>
        <a:p>
          <a:pPr>
            <a:defRPr sz="1600"/>
          </a:pPr>
          <a:r>
            <a:rPr sz="2000" dirty="0"/>
            <a:t>Transportation in a Wonderful World</a:t>
          </a:r>
        </a:p>
      </dgm:t>
    </dgm:pt>
    <dgm:pt modelId="{C7CF788C-ABAC-45B5-8242-17F7F9B3C3C7}" type="parTrans" cxnId="{D7333ADD-59B8-4D98-AF8A-D41A7EDBE8C3}">
      <dgm:prSet/>
      <dgm:spPr/>
      <dgm:t>
        <a:bodyPr/>
        <a:lstStyle/>
        <a:p>
          <a:endParaRPr/>
        </a:p>
      </dgm:t>
    </dgm:pt>
    <dgm:pt modelId="{E3ED2530-2534-4E5B-8D6E-01986A26346A}" type="sibTrans" cxnId="{D7333ADD-59B8-4D98-AF8A-D41A7EDBE8C3}">
      <dgm:prSet/>
      <dgm:spPr/>
      <dgm:t>
        <a:bodyPr/>
        <a:lstStyle/>
        <a:p>
          <a:endParaRPr/>
        </a:p>
      </dgm:t>
    </dgm:pt>
    <dgm:pt modelId="{A531F7AB-E89C-4B01-8382-AF4A8B16F0C3}" type="pres">
      <dgm:prSet presAssocID="{A74CDDBA-53DE-4C6B-BE71-5BD7C6E9E6F3}" presName="composite" presStyleCnt="0">
        <dgm:presLayoutVars>
          <dgm:chMax val="1"/>
          <dgm:dir/>
          <dgm:resizeHandles val="exact"/>
        </dgm:presLayoutVars>
      </dgm:prSet>
      <dgm:spPr/>
      <dgm:t>
        <a:bodyPr/>
        <a:lstStyle/>
        <a:p>
          <a:endParaRPr/>
        </a:p>
      </dgm:t>
    </dgm:pt>
    <dgm:pt modelId="{53866988-0A95-47CC-A7A7-0F3E62EAB54D}" type="pres">
      <dgm:prSet presAssocID="{A74CDDBA-53DE-4C6B-BE71-5BD7C6E9E6F3}" presName="radial" presStyleCnt="0">
        <dgm:presLayoutVars>
          <dgm:animLvl val="ctr"/>
        </dgm:presLayoutVars>
      </dgm:prSet>
      <dgm:spPr/>
    </dgm:pt>
    <dgm:pt modelId="{19E83533-D0F5-4F51-BBD1-9E880011D776}" type="pres">
      <dgm:prSet presAssocID="{B5A1BF46-9B7E-47E2-9CB3-E8DAD2566D51}" presName="centerShape" presStyleLbl="vennNode1" presStyleIdx="0" presStyleCnt="7" custScaleX="145719" custScaleY="76808"/>
      <dgm:spPr/>
      <dgm:t>
        <a:bodyPr/>
        <a:lstStyle/>
        <a:p>
          <a:endParaRPr/>
        </a:p>
      </dgm:t>
    </dgm:pt>
    <dgm:pt modelId="{2759C3D0-A6EF-4CB4-AE97-2B18204D3B04}" type="pres">
      <dgm:prSet presAssocID="{B8B85351-ADBA-4476-99B0-9BBD176AAFBE}" presName="node" presStyleLbl="vennNode1" presStyleIdx="1" presStyleCnt="7" custScaleX="172320" custRadScaleRad="184041" custRadScaleInc="134942">
        <dgm:presLayoutVars>
          <dgm:bulletEnabled val="1"/>
        </dgm:presLayoutVars>
      </dgm:prSet>
      <dgm:spPr/>
      <dgm:t>
        <a:bodyPr/>
        <a:lstStyle/>
        <a:p>
          <a:endParaRPr/>
        </a:p>
      </dgm:t>
    </dgm:pt>
    <dgm:pt modelId="{71B87032-3FE1-42FF-A3A3-9C3BB0905C74}" type="pres">
      <dgm:prSet presAssocID="{5EDE963B-8508-4FA3-BAE9-6FD1B20E1B04}" presName="node" presStyleLbl="vennNode1" presStyleIdx="2" presStyleCnt="7" custScaleX="163667" custRadScaleRad="192543" custRadScaleInc="76488">
        <dgm:presLayoutVars>
          <dgm:bulletEnabled val="1"/>
        </dgm:presLayoutVars>
      </dgm:prSet>
      <dgm:spPr/>
      <dgm:t>
        <a:bodyPr/>
        <a:lstStyle/>
        <a:p>
          <a:endParaRPr/>
        </a:p>
      </dgm:t>
    </dgm:pt>
    <dgm:pt modelId="{3616AE56-FA60-43FC-B9D3-89AAC813FB77}" type="pres">
      <dgm:prSet presAssocID="{FB7969AE-849E-4E58-937F-15E9F7BD59F2}" presName="node" presStyleLbl="vennNode1" presStyleIdx="3" presStyleCnt="7" custScaleX="149248" custRadScaleRad="126948" custRadScaleInc="38867">
        <dgm:presLayoutVars>
          <dgm:bulletEnabled val="1"/>
        </dgm:presLayoutVars>
      </dgm:prSet>
      <dgm:spPr/>
      <dgm:t>
        <a:bodyPr/>
        <a:lstStyle/>
        <a:p>
          <a:endParaRPr/>
        </a:p>
      </dgm:t>
    </dgm:pt>
    <dgm:pt modelId="{F0E86ACA-D073-4D8C-A5C2-D318278C72E5}" type="pres">
      <dgm:prSet presAssocID="{384D15A4-B04A-4916-9ACB-8113A0DD48B6}" presName="node" presStyleLbl="vennNode1" presStyleIdx="4" presStyleCnt="7" custScaleX="182330" custRadScaleRad="134377" custRadScaleInc="67904">
        <dgm:presLayoutVars>
          <dgm:bulletEnabled val="1"/>
        </dgm:presLayoutVars>
      </dgm:prSet>
      <dgm:spPr/>
      <dgm:t>
        <a:bodyPr/>
        <a:lstStyle/>
        <a:p>
          <a:endParaRPr/>
        </a:p>
      </dgm:t>
    </dgm:pt>
    <dgm:pt modelId="{DE28A01D-6521-4F67-ACC5-6D61624C25B5}" type="pres">
      <dgm:prSet presAssocID="{F0E5071B-303F-48A8-99C5-B31415DF0A61}" presName="node" presStyleLbl="vennNode1" presStyleIdx="5" presStyleCnt="7" custScaleX="153671" custRadScaleRad="213373" custRadScaleInc="28223">
        <dgm:presLayoutVars>
          <dgm:bulletEnabled val="1"/>
        </dgm:presLayoutVars>
      </dgm:prSet>
      <dgm:spPr/>
      <dgm:t>
        <a:bodyPr/>
        <a:lstStyle/>
        <a:p>
          <a:endParaRPr/>
        </a:p>
      </dgm:t>
    </dgm:pt>
    <dgm:pt modelId="{39B9219D-ADF7-497E-93D5-B99D35356843}" type="pres">
      <dgm:prSet presAssocID="{887B749F-32EF-475B-8D87-021D480B0A55}" presName="node" presStyleLbl="vennNode1" presStyleIdx="6" presStyleCnt="7" custScaleX="146531" custRadScaleRad="183624" custRadScaleInc="-33394">
        <dgm:presLayoutVars>
          <dgm:bulletEnabled val="1"/>
        </dgm:presLayoutVars>
      </dgm:prSet>
      <dgm:spPr/>
      <dgm:t>
        <a:bodyPr/>
        <a:lstStyle/>
        <a:p>
          <a:endParaRPr/>
        </a:p>
      </dgm:t>
    </dgm:pt>
  </dgm:ptLst>
  <dgm:cxnLst>
    <dgm:cxn modelId="{F8B1BBBE-F818-43D4-B530-0E649729D6DB}" srcId="{B5A1BF46-9B7E-47E2-9CB3-E8DAD2566D51}" destId="{F0E5071B-303F-48A8-99C5-B31415DF0A61}" srcOrd="4" destOrd="0" parTransId="{342352FC-05B5-4449-B71D-AD0648A4B86E}" sibTransId="{69F2BBDF-468B-4827-ADAD-B350F6F717F2}"/>
    <dgm:cxn modelId="{A2B31BBF-0D77-4ECD-96C3-0620A442136A}" type="presOf" srcId="{A74CDDBA-53DE-4C6B-BE71-5BD7C6E9E6F3}" destId="{A531F7AB-E89C-4B01-8382-AF4A8B16F0C3}" srcOrd="0" destOrd="0" presId="urn:microsoft.com/office/officeart/2005/8/layout/radial3"/>
    <dgm:cxn modelId="{9E0F864C-B5FC-458F-BD5A-21B0252C10DF}" srcId="{A74CDDBA-53DE-4C6B-BE71-5BD7C6E9E6F3}" destId="{B5A1BF46-9B7E-47E2-9CB3-E8DAD2566D51}" srcOrd="0" destOrd="0" parTransId="{5DC42CA5-D9F2-4920-86C0-7FC7D9BEBE94}" sibTransId="{78F7FBE0-6C30-414A-8A92-FE81B6DB345C}"/>
    <dgm:cxn modelId="{CEB6A569-A5DF-4941-A22F-FB2FE057713E}" type="presOf" srcId="{FB7969AE-849E-4E58-937F-15E9F7BD59F2}" destId="{3616AE56-FA60-43FC-B9D3-89AAC813FB77}" srcOrd="0" destOrd="0" presId="urn:microsoft.com/office/officeart/2005/8/layout/radial3"/>
    <dgm:cxn modelId="{0C0B99A0-76A0-4E3C-9ADA-52890AB1A90E}" type="presOf" srcId="{384D15A4-B04A-4916-9ACB-8113A0DD48B6}" destId="{F0E86ACA-D073-4D8C-A5C2-D318278C72E5}" srcOrd="0" destOrd="0" presId="urn:microsoft.com/office/officeart/2005/8/layout/radial3"/>
    <dgm:cxn modelId="{71FC866D-92D5-45A8-B51A-5ACFC32EA251}" type="presOf" srcId="{B5A1BF46-9B7E-47E2-9CB3-E8DAD2566D51}" destId="{19E83533-D0F5-4F51-BBD1-9E880011D776}" srcOrd="0" destOrd="0" presId="urn:microsoft.com/office/officeart/2005/8/layout/radial3"/>
    <dgm:cxn modelId="{D7333ADD-59B8-4D98-AF8A-D41A7EDBE8C3}" srcId="{B5A1BF46-9B7E-47E2-9CB3-E8DAD2566D51}" destId="{887B749F-32EF-475B-8D87-021D480B0A55}" srcOrd="5" destOrd="0" parTransId="{C7CF788C-ABAC-45B5-8242-17F7F9B3C3C7}" sibTransId="{E3ED2530-2534-4E5B-8D6E-01986A26346A}"/>
    <dgm:cxn modelId="{0A327C32-4E15-4D59-B873-7FCE3468401F}" srcId="{B5A1BF46-9B7E-47E2-9CB3-E8DAD2566D51}" destId="{FB7969AE-849E-4E58-937F-15E9F7BD59F2}" srcOrd="2" destOrd="0" parTransId="{60923A4B-0672-42DB-B5E4-EBCC0C745869}" sibTransId="{3E0CAEE8-D539-4D6C-AB83-9D7579EFF38F}"/>
    <dgm:cxn modelId="{892C1BE8-567C-42E0-98FD-1173D5145509}" type="presOf" srcId="{5EDE963B-8508-4FA3-BAE9-6FD1B20E1B04}" destId="{71B87032-3FE1-42FF-A3A3-9C3BB0905C74}" srcOrd="0" destOrd="0" presId="urn:microsoft.com/office/officeart/2005/8/layout/radial3"/>
    <dgm:cxn modelId="{20BA1D0F-684E-4E43-9ECD-34F4F468883E}" type="presOf" srcId="{F0E5071B-303F-48A8-99C5-B31415DF0A61}" destId="{DE28A01D-6521-4F67-ACC5-6D61624C25B5}" srcOrd="0" destOrd="0" presId="urn:microsoft.com/office/officeart/2005/8/layout/radial3"/>
    <dgm:cxn modelId="{3510F5EE-5F25-4363-ACB9-FB6E9BB6D9D8}" srcId="{B5A1BF46-9B7E-47E2-9CB3-E8DAD2566D51}" destId="{B8B85351-ADBA-4476-99B0-9BBD176AAFBE}" srcOrd="0" destOrd="0" parTransId="{3D6C56D4-F75E-430B-95A5-FB084C0427B8}" sibTransId="{B4822E6A-D703-4B0A-9A38-70D01F67CDB6}"/>
    <dgm:cxn modelId="{BEA561C4-99E2-4A79-8CF3-2D2EE90BD937}" srcId="{B5A1BF46-9B7E-47E2-9CB3-E8DAD2566D51}" destId="{384D15A4-B04A-4916-9ACB-8113A0DD48B6}" srcOrd="3" destOrd="0" parTransId="{D582E91D-EF0F-470D-A9AA-918C65EEF52A}" sibTransId="{1E0FCE6B-BD44-4830-97CB-05C01A7D110F}"/>
    <dgm:cxn modelId="{6B89A461-D3A2-4A13-BB2B-54B343E332AC}" type="presOf" srcId="{B8B85351-ADBA-4476-99B0-9BBD176AAFBE}" destId="{2759C3D0-A6EF-4CB4-AE97-2B18204D3B04}" srcOrd="0" destOrd="0" presId="urn:microsoft.com/office/officeart/2005/8/layout/radial3"/>
    <dgm:cxn modelId="{D9D4A372-7F22-4724-B111-1A6892ABE6AF}" srcId="{B5A1BF46-9B7E-47E2-9CB3-E8DAD2566D51}" destId="{5EDE963B-8508-4FA3-BAE9-6FD1B20E1B04}" srcOrd="1" destOrd="0" parTransId="{8E7E5931-D041-4EF9-AACE-4D59A45F7D3F}" sibTransId="{2726CF55-31A5-4408-83D9-241FF6BED74C}"/>
    <dgm:cxn modelId="{D319F522-8964-42B8-9602-1B2E2EDEA7BA}" type="presOf" srcId="{887B749F-32EF-475B-8D87-021D480B0A55}" destId="{39B9219D-ADF7-497E-93D5-B99D35356843}" srcOrd="0" destOrd="0" presId="urn:microsoft.com/office/officeart/2005/8/layout/radial3"/>
    <dgm:cxn modelId="{96B85F76-C817-4156-983E-0E91429E1F03}" type="presParOf" srcId="{A531F7AB-E89C-4B01-8382-AF4A8B16F0C3}" destId="{53866988-0A95-47CC-A7A7-0F3E62EAB54D}" srcOrd="0" destOrd="0" presId="urn:microsoft.com/office/officeart/2005/8/layout/radial3"/>
    <dgm:cxn modelId="{B5CF862C-E2DA-4331-9569-33CDC1F09E5B}" type="presParOf" srcId="{53866988-0A95-47CC-A7A7-0F3E62EAB54D}" destId="{19E83533-D0F5-4F51-BBD1-9E880011D776}" srcOrd="0" destOrd="0" presId="urn:microsoft.com/office/officeart/2005/8/layout/radial3"/>
    <dgm:cxn modelId="{70D9C849-21BB-4E40-BBDC-054271D0793D}" type="presParOf" srcId="{53866988-0A95-47CC-A7A7-0F3E62EAB54D}" destId="{2759C3D0-A6EF-4CB4-AE97-2B18204D3B04}" srcOrd="1" destOrd="0" presId="urn:microsoft.com/office/officeart/2005/8/layout/radial3"/>
    <dgm:cxn modelId="{F217AB63-C321-4393-A3B7-67706FDACD9B}" type="presParOf" srcId="{53866988-0A95-47CC-A7A7-0F3E62EAB54D}" destId="{71B87032-3FE1-42FF-A3A3-9C3BB0905C74}" srcOrd="2" destOrd="0" presId="urn:microsoft.com/office/officeart/2005/8/layout/radial3"/>
    <dgm:cxn modelId="{B77DC711-C19C-4AF2-95CE-88507B5C4CB6}" type="presParOf" srcId="{53866988-0A95-47CC-A7A7-0F3E62EAB54D}" destId="{3616AE56-FA60-43FC-B9D3-89AAC813FB77}" srcOrd="3" destOrd="0" presId="urn:microsoft.com/office/officeart/2005/8/layout/radial3"/>
    <dgm:cxn modelId="{494323EC-15FC-485D-A1E7-A417E5709AEB}" type="presParOf" srcId="{53866988-0A95-47CC-A7A7-0F3E62EAB54D}" destId="{F0E86ACA-D073-4D8C-A5C2-D318278C72E5}" srcOrd="4" destOrd="0" presId="urn:microsoft.com/office/officeart/2005/8/layout/radial3"/>
    <dgm:cxn modelId="{4BC66F86-6BCA-4E88-952D-E3D48AF6BA2D}" type="presParOf" srcId="{53866988-0A95-47CC-A7A7-0F3E62EAB54D}" destId="{DE28A01D-6521-4F67-ACC5-6D61624C25B5}" srcOrd="5" destOrd="0" presId="urn:microsoft.com/office/officeart/2005/8/layout/radial3"/>
    <dgm:cxn modelId="{8328D6CB-162A-488D-BA50-52F0A48CAB48}" type="presParOf" srcId="{53866988-0A95-47CC-A7A7-0F3E62EAB54D}" destId="{39B9219D-ADF7-497E-93D5-B99D35356843}" srcOrd="6"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7B8A77-7724-4D97-A7A9-AAFD5A1366E4}"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a:p>
      </dgm:t>
    </dgm:pt>
    <dgm:pt modelId="{4D366084-493A-4421-A961-672C5202B4D1}">
      <dgm:prSet phldrT="[Κείμενο]"/>
      <dgm:spPr/>
      <dgm:t>
        <a:bodyPr/>
        <a:lstStyle/>
        <a:p>
          <a:pPr>
            <a:defRPr b="1">
              <a:effectLst>
                <a:outerShdw blurRad="38100" dist="38100" dir="2700000" algn="tl">
                  <a:srgbClr val="000000">
                    <a:alpha val="43137"/>
                  </a:srgbClr>
                </a:outerShdw>
              </a:effectLst>
            </a:defRPr>
          </a:pPr>
          <a:r>
            <a:t>Adaptation as a concept, process and outcome</a:t>
          </a:r>
        </a:p>
      </dgm:t>
    </dgm:pt>
    <dgm:pt modelId="{7C44299E-5DE7-4999-8B89-BBD0C6836693}" type="parTrans" cxnId="{FA090C4A-3763-4865-8EE6-FEB0B5940F73}">
      <dgm:prSet/>
      <dgm:spPr/>
      <dgm:t>
        <a:bodyPr/>
        <a:lstStyle/>
        <a:p>
          <a:endParaRPr/>
        </a:p>
      </dgm:t>
    </dgm:pt>
    <dgm:pt modelId="{D4126EBE-5717-4C7D-90AD-961C2DACF5E2}" type="sibTrans" cxnId="{FA090C4A-3763-4865-8EE6-FEB0B5940F73}">
      <dgm:prSet/>
      <dgm:spPr/>
      <dgm:t>
        <a:bodyPr/>
        <a:lstStyle/>
        <a:p>
          <a:endParaRPr/>
        </a:p>
      </dgm:t>
    </dgm:pt>
    <dgm:pt modelId="{9B3BFABC-7FB5-43A4-AAC2-8F6816744C20}">
      <dgm:prSet/>
      <dgm:spPr/>
      <dgm:t>
        <a:bodyPr/>
        <a:lstStyle/>
        <a:p>
          <a:r>
            <a:t>Transfer an identifiable project to a new one.</a:t>
          </a:r>
        </a:p>
      </dgm:t>
    </dgm:pt>
    <dgm:pt modelId="{8469048F-7793-4D1D-9A6B-C24E4309022F}" type="parTrans" cxnId="{7F3FF490-993A-44F8-B470-2813A8EE1C66}">
      <dgm:prSet/>
      <dgm:spPr/>
      <dgm:t>
        <a:bodyPr/>
        <a:lstStyle/>
        <a:p>
          <a:endParaRPr/>
        </a:p>
      </dgm:t>
    </dgm:pt>
    <dgm:pt modelId="{2FBAA798-F040-4A55-87B7-AC5A13311B31}" type="sibTrans" cxnId="{7F3FF490-993A-44F8-B470-2813A8EE1C66}">
      <dgm:prSet/>
      <dgm:spPr/>
      <dgm:t>
        <a:bodyPr/>
        <a:lstStyle/>
        <a:p>
          <a:endParaRPr/>
        </a:p>
      </dgm:t>
    </dgm:pt>
    <dgm:pt modelId="{F5C07AED-E4FF-4D44-B324-491F7EB20207}">
      <dgm:prSet/>
      <dgm:spPr/>
      <dgm:t>
        <a:bodyPr/>
        <a:lstStyle/>
        <a:p>
          <a:r>
            <a:t>Perspective of the process of adaptation → interactive engagement with the original work.</a:t>
          </a:r>
        </a:p>
      </dgm:t>
    </dgm:pt>
    <dgm:pt modelId="{369C8771-2912-4AA0-92E9-71C51ADF9D2C}" type="parTrans" cxnId="{2B7C4F59-2B89-4861-9F8E-5DC0ACA8390C}">
      <dgm:prSet/>
      <dgm:spPr/>
      <dgm:t>
        <a:bodyPr/>
        <a:lstStyle/>
        <a:p>
          <a:endParaRPr/>
        </a:p>
      </dgm:t>
    </dgm:pt>
    <dgm:pt modelId="{3B3E04D7-9DE5-4F9B-97C1-BF3BDBB249FD}" type="sibTrans" cxnId="{2B7C4F59-2B89-4861-9F8E-5DC0ACA8390C}">
      <dgm:prSet/>
      <dgm:spPr/>
      <dgm:t>
        <a:bodyPr/>
        <a:lstStyle/>
        <a:p>
          <a:endParaRPr/>
        </a:p>
      </dgm:t>
    </dgm:pt>
    <dgm:pt modelId="{6CE81DF2-D230-4A42-AA22-581B61284E61}">
      <dgm:prSet/>
      <dgm:spPr/>
      <dgm:t>
        <a:bodyPr/>
        <a:lstStyle/>
        <a:p>
          <a:r>
            <a:t>Process of creation: reinterpretation → recreation.</a:t>
          </a:r>
        </a:p>
      </dgm:t>
    </dgm:pt>
    <dgm:pt modelId="{C5379964-0608-4693-AE85-CA60C88C3CA9}" type="sibTrans" cxnId="{AA7ACDA1-2A64-4A53-A911-7C804F1F924C}">
      <dgm:prSet/>
      <dgm:spPr/>
      <dgm:t>
        <a:bodyPr/>
        <a:lstStyle/>
        <a:p>
          <a:endParaRPr/>
        </a:p>
      </dgm:t>
    </dgm:pt>
    <dgm:pt modelId="{E9720544-DB4A-4F6C-9D94-907D23A695F3}" type="parTrans" cxnId="{AA7ACDA1-2A64-4A53-A911-7C804F1F924C}">
      <dgm:prSet/>
      <dgm:spPr/>
      <dgm:t>
        <a:bodyPr/>
        <a:lstStyle/>
        <a:p>
          <a:endParaRPr/>
        </a:p>
      </dgm:t>
    </dgm:pt>
    <dgm:pt modelId="{F64ADCC7-6222-47DB-B588-9810298C636B}" type="pres">
      <dgm:prSet presAssocID="{F47B8A77-7724-4D97-A7A9-AAFD5A1366E4}" presName="linear" presStyleCnt="0">
        <dgm:presLayoutVars>
          <dgm:dir/>
          <dgm:animLvl val="lvl"/>
          <dgm:resizeHandles val="exact"/>
        </dgm:presLayoutVars>
      </dgm:prSet>
      <dgm:spPr/>
      <dgm:t>
        <a:bodyPr/>
        <a:lstStyle/>
        <a:p>
          <a:endParaRPr/>
        </a:p>
      </dgm:t>
    </dgm:pt>
    <dgm:pt modelId="{37E6FEB2-2130-4072-8453-6D2568638AD1}" type="pres">
      <dgm:prSet presAssocID="{4D366084-493A-4421-A961-672C5202B4D1}" presName="parentLin" presStyleCnt="0"/>
      <dgm:spPr/>
    </dgm:pt>
    <dgm:pt modelId="{FC0CF67A-FC4B-4F05-835C-3AB862015CAB}" type="pres">
      <dgm:prSet presAssocID="{4D366084-493A-4421-A961-672C5202B4D1}" presName="parentLeftMargin" presStyleLbl="node1" presStyleIdx="0" presStyleCnt="1"/>
      <dgm:spPr/>
      <dgm:t>
        <a:bodyPr/>
        <a:lstStyle/>
        <a:p>
          <a:endParaRPr/>
        </a:p>
      </dgm:t>
    </dgm:pt>
    <dgm:pt modelId="{AE0D8A74-6F1F-4DC2-92C7-BD35A2A8148B}" type="pres">
      <dgm:prSet presAssocID="{4D366084-493A-4421-A961-672C5202B4D1}" presName="parentText" presStyleLbl="node1" presStyleIdx="0" presStyleCnt="1" custScaleX="115306" custLinFactNeighborX="-59682" custLinFactNeighborY="6935">
        <dgm:presLayoutVars>
          <dgm:chMax val="0"/>
          <dgm:bulletEnabled val="1"/>
        </dgm:presLayoutVars>
      </dgm:prSet>
      <dgm:spPr/>
      <dgm:t>
        <a:bodyPr/>
        <a:lstStyle/>
        <a:p>
          <a:endParaRPr/>
        </a:p>
      </dgm:t>
    </dgm:pt>
    <dgm:pt modelId="{DFFCF936-6371-45BC-A2FA-544347A90AB1}" type="pres">
      <dgm:prSet presAssocID="{4D366084-493A-4421-A961-672C5202B4D1}" presName="negativeSpace" presStyleCnt="0"/>
      <dgm:spPr/>
    </dgm:pt>
    <dgm:pt modelId="{711A28E8-E726-4F20-87A3-F5025E65FB9F}" type="pres">
      <dgm:prSet presAssocID="{4D366084-493A-4421-A961-672C5202B4D1}" presName="childText" presStyleLbl="conFgAcc1" presStyleIdx="0" presStyleCnt="1" custLinFactNeighborX="-7906" custLinFactNeighborY="-18718">
        <dgm:presLayoutVars>
          <dgm:bulletEnabled val="1"/>
        </dgm:presLayoutVars>
      </dgm:prSet>
      <dgm:spPr/>
      <dgm:t>
        <a:bodyPr/>
        <a:lstStyle/>
        <a:p>
          <a:endParaRPr/>
        </a:p>
      </dgm:t>
    </dgm:pt>
  </dgm:ptLst>
  <dgm:cxnLst>
    <dgm:cxn modelId="{AA7ACDA1-2A64-4A53-A911-7C804F1F924C}" srcId="{4D366084-493A-4421-A961-672C5202B4D1}" destId="{6CE81DF2-D230-4A42-AA22-581B61284E61}" srcOrd="1" destOrd="0" parTransId="{E9720544-DB4A-4F6C-9D94-907D23A695F3}" sibTransId="{C5379964-0608-4693-AE85-CA60C88C3CA9}"/>
    <dgm:cxn modelId="{2B7C4F59-2B89-4861-9F8E-5DC0ACA8390C}" srcId="{4D366084-493A-4421-A961-672C5202B4D1}" destId="{F5C07AED-E4FF-4D44-B324-491F7EB20207}" srcOrd="2" destOrd="0" parTransId="{369C8771-2912-4AA0-92E9-71C51ADF9D2C}" sibTransId="{3B3E04D7-9DE5-4F9B-97C1-BF3BDBB249FD}"/>
    <dgm:cxn modelId="{ACEA63B3-D2CF-42A6-931C-67D15C2711F6}" type="presOf" srcId="{F47B8A77-7724-4D97-A7A9-AAFD5A1366E4}" destId="{F64ADCC7-6222-47DB-B588-9810298C636B}" srcOrd="0" destOrd="0" presId="urn:microsoft.com/office/officeart/2005/8/layout/list1"/>
    <dgm:cxn modelId="{0FF5ED41-71DC-4C73-A2C0-6F473511C9FC}" type="presOf" srcId="{4D366084-493A-4421-A961-672C5202B4D1}" destId="{FC0CF67A-FC4B-4F05-835C-3AB862015CAB}" srcOrd="0" destOrd="0" presId="urn:microsoft.com/office/officeart/2005/8/layout/list1"/>
    <dgm:cxn modelId="{A7B5AD45-B000-42AE-B931-FC57B7AEFB9E}" type="presOf" srcId="{F5C07AED-E4FF-4D44-B324-491F7EB20207}" destId="{711A28E8-E726-4F20-87A3-F5025E65FB9F}" srcOrd="0" destOrd="2" presId="urn:microsoft.com/office/officeart/2005/8/layout/list1"/>
    <dgm:cxn modelId="{7A902B7C-7528-4A85-BAFF-1D67DC505350}" type="presOf" srcId="{4D366084-493A-4421-A961-672C5202B4D1}" destId="{AE0D8A74-6F1F-4DC2-92C7-BD35A2A8148B}" srcOrd="1" destOrd="0" presId="urn:microsoft.com/office/officeart/2005/8/layout/list1"/>
    <dgm:cxn modelId="{E3A2B394-7CC6-4A5A-B023-085DA4605992}" type="presOf" srcId="{9B3BFABC-7FB5-43A4-AAC2-8F6816744C20}" destId="{711A28E8-E726-4F20-87A3-F5025E65FB9F}" srcOrd="0" destOrd="0" presId="urn:microsoft.com/office/officeart/2005/8/layout/list1"/>
    <dgm:cxn modelId="{FA090C4A-3763-4865-8EE6-FEB0B5940F73}" srcId="{F47B8A77-7724-4D97-A7A9-AAFD5A1366E4}" destId="{4D366084-493A-4421-A961-672C5202B4D1}" srcOrd="0" destOrd="0" parTransId="{7C44299E-5DE7-4999-8B89-BBD0C6836693}" sibTransId="{D4126EBE-5717-4C7D-90AD-961C2DACF5E2}"/>
    <dgm:cxn modelId="{7F3FF490-993A-44F8-B470-2813A8EE1C66}" srcId="{4D366084-493A-4421-A961-672C5202B4D1}" destId="{9B3BFABC-7FB5-43A4-AAC2-8F6816744C20}" srcOrd="0" destOrd="0" parTransId="{8469048F-7793-4D1D-9A6B-C24E4309022F}" sibTransId="{2FBAA798-F040-4A55-87B7-AC5A13311B31}"/>
    <dgm:cxn modelId="{0245B31D-ECEC-4459-9EC6-A8B1E2E01DFF}" type="presOf" srcId="{6CE81DF2-D230-4A42-AA22-581B61284E61}" destId="{711A28E8-E726-4F20-87A3-F5025E65FB9F}" srcOrd="0" destOrd="1" presId="urn:microsoft.com/office/officeart/2005/8/layout/list1"/>
    <dgm:cxn modelId="{FF3554E3-B4EC-4A24-98DD-A530D50BE081}" type="presParOf" srcId="{F64ADCC7-6222-47DB-B588-9810298C636B}" destId="{37E6FEB2-2130-4072-8453-6D2568638AD1}" srcOrd="0" destOrd="0" presId="urn:microsoft.com/office/officeart/2005/8/layout/list1"/>
    <dgm:cxn modelId="{DD67F8D1-00D9-4994-99B5-E794E099BEB4}" type="presParOf" srcId="{37E6FEB2-2130-4072-8453-6D2568638AD1}" destId="{FC0CF67A-FC4B-4F05-835C-3AB862015CAB}" srcOrd="0" destOrd="0" presId="urn:microsoft.com/office/officeart/2005/8/layout/list1"/>
    <dgm:cxn modelId="{89B0DEDD-7098-4F26-85E4-6A444D420451}" type="presParOf" srcId="{37E6FEB2-2130-4072-8453-6D2568638AD1}" destId="{AE0D8A74-6F1F-4DC2-92C7-BD35A2A8148B}" srcOrd="1" destOrd="0" presId="urn:microsoft.com/office/officeart/2005/8/layout/list1"/>
    <dgm:cxn modelId="{F7F98F4C-F973-4C81-93EA-AA18E4D74FF8}" type="presParOf" srcId="{F64ADCC7-6222-47DB-B588-9810298C636B}" destId="{DFFCF936-6371-45BC-A2FA-544347A90AB1}" srcOrd="1" destOrd="0" presId="urn:microsoft.com/office/officeart/2005/8/layout/list1"/>
    <dgm:cxn modelId="{B565D62C-4AFD-44AC-8B42-19D4990F4365}" type="presParOf" srcId="{F64ADCC7-6222-47DB-B588-9810298C636B}" destId="{711A28E8-E726-4F20-87A3-F5025E65FB9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7B8A77-7724-4D97-A7A9-AAFD5A1366E4}"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a:p>
      </dgm:t>
    </dgm:pt>
    <dgm:pt modelId="{4D366084-493A-4421-A961-672C5202B4D1}">
      <dgm:prSet phldrT="[Κείμενο]"/>
      <dgm:spPr/>
      <dgm:t>
        <a:bodyPr/>
        <a:lstStyle/>
        <a:p>
          <a:pPr>
            <a:defRPr b="1">
              <a:effectLst>
                <a:outerShdw blurRad="38100" dist="38100" dir="2700000" algn="tl">
                  <a:srgbClr val="000000">
                    <a:alpha val="43137"/>
                  </a:srgbClr>
                </a:outerShdw>
              </a:effectLst>
            </a:defRPr>
          </a:pPr>
          <a:r>
            <a:t>Condition of adaptation </a:t>
          </a:r>
          <a:endParaRPr b="1">
            <a:effectLst>
              <a:outerShdw blurRad="38100" dist="38100" dir="2700000" algn="tl">
                <a:srgbClr val="000000">
                  <a:alpha val="43137"/>
                </a:srgbClr>
              </a:outerShdw>
            </a:effectLst>
          </a:endParaRPr>
        </a:p>
      </dgm:t>
    </dgm:pt>
    <dgm:pt modelId="{7C44299E-5DE7-4999-8B89-BBD0C6836693}" type="parTrans" cxnId="{FA090C4A-3763-4865-8EE6-FEB0B5940F73}">
      <dgm:prSet/>
      <dgm:spPr/>
      <dgm:t>
        <a:bodyPr/>
        <a:lstStyle/>
        <a:p>
          <a:endParaRPr/>
        </a:p>
      </dgm:t>
    </dgm:pt>
    <dgm:pt modelId="{D4126EBE-5717-4C7D-90AD-961C2DACF5E2}" type="sibTrans" cxnId="{FA090C4A-3763-4865-8EE6-FEB0B5940F73}">
      <dgm:prSet/>
      <dgm:spPr/>
      <dgm:t>
        <a:bodyPr/>
        <a:lstStyle/>
        <a:p>
          <a:endParaRPr/>
        </a:p>
      </dgm:t>
    </dgm:pt>
    <dgm:pt modelId="{9B3BFABC-7FB5-43A4-AAC2-8F6816744C20}">
      <dgm:prSet/>
      <dgm:spPr/>
      <dgm:t>
        <a:bodyPr/>
        <a:lstStyle/>
        <a:p>
          <a:r>
            <a:t>The new version or the editing and correction of a work that has already been published or has been represented.</a:t>
          </a:r>
        </a:p>
      </dgm:t>
    </dgm:pt>
    <dgm:pt modelId="{2FBAA798-F040-4A55-87B7-AC5A13311B31}" type="sibTrans" cxnId="{7F3FF490-993A-44F8-B470-2813A8EE1C66}">
      <dgm:prSet/>
      <dgm:spPr/>
      <dgm:t>
        <a:bodyPr/>
        <a:lstStyle/>
        <a:p>
          <a:endParaRPr/>
        </a:p>
      </dgm:t>
    </dgm:pt>
    <dgm:pt modelId="{8469048F-7793-4D1D-9A6B-C24E4309022F}" type="parTrans" cxnId="{7F3FF490-993A-44F8-B470-2813A8EE1C66}">
      <dgm:prSet/>
      <dgm:spPr/>
      <dgm:t>
        <a:bodyPr/>
        <a:lstStyle/>
        <a:p>
          <a:endParaRPr/>
        </a:p>
      </dgm:t>
    </dgm:pt>
    <dgm:pt modelId="{F64ADCC7-6222-47DB-B588-9810298C636B}" type="pres">
      <dgm:prSet presAssocID="{F47B8A77-7724-4D97-A7A9-AAFD5A1366E4}" presName="linear" presStyleCnt="0">
        <dgm:presLayoutVars>
          <dgm:dir/>
          <dgm:animLvl val="lvl"/>
          <dgm:resizeHandles val="exact"/>
        </dgm:presLayoutVars>
      </dgm:prSet>
      <dgm:spPr/>
      <dgm:t>
        <a:bodyPr/>
        <a:lstStyle/>
        <a:p>
          <a:endParaRPr/>
        </a:p>
      </dgm:t>
    </dgm:pt>
    <dgm:pt modelId="{37E6FEB2-2130-4072-8453-6D2568638AD1}" type="pres">
      <dgm:prSet presAssocID="{4D366084-493A-4421-A961-672C5202B4D1}" presName="parentLin" presStyleCnt="0"/>
      <dgm:spPr/>
    </dgm:pt>
    <dgm:pt modelId="{FC0CF67A-FC4B-4F05-835C-3AB862015CAB}" type="pres">
      <dgm:prSet presAssocID="{4D366084-493A-4421-A961-672C5202B4D1}" presName="parentLeftMargin" presStyleLbl="node1" presStyleIdx="0" presStyleCnt="1"/>
      <dgm:spPr/>
      <dgm:t>
        <a:bodyPr/>
        <a:lstStyle/>
        <a:p>
          <a:endParaRPr/>
        </a:p>
      </dgm:t>
    </dgm:pt>
    <dgm:pt modelId="{AE0D8A74-6F1F-4DC2-92C7-BD35A2A8148B}" type="pres">
      <dgm:prSet presAssocID="{4D366084-493A-4421-A961-672C5202B4D1}" presName="parentText" presStyleLbl="node1" presStyleIdx="0" presStyleCnt="1" custScaleX="45376" custLinFactNeighborX="-59682" custLinFactNeighborY="6935">
        <dgm:presLayoutVars>
          <dgm:chMax val="0"/>
          <dgm:bulletEnabled val="1"/>
        </dgm:presLayoutVars>
      </dgm:prSet>
      <dgm:spPr/>
      <dgm:t>
        <a:bodyPr/>
        <a:lstStyle/>
        <a:p>
          <a:endParaRPr/>
        </a:p>
      </dgm:t>
    </dgm:pt>
    <dgm:pt modelId="{DFFCF936-6371-45BC-A2FA-544347A90AB1}" type="pres">
      <dgm:prSet presAssocID="{4D366084-493A-4421-A961-672C5202B4D1}" presName="negativeSpace" presStyleCnt="0"/>
      <dgm:spPr/>
    </dgm:pt>
    <dgm:pt modelId="{711A28E8-E726-4F20-87A3-F5025E65FB9F}" type="pres">
      <dgm:prSet presAssocID="{4D366084-493A-4421-A961-672C5202B4D1}" presName="childText" presStyleLbl="conFgAcc1" presStyleIdx="0" presStyleCnt="1">
        <dgm:presLayoutVars>
          <dgm:bulletEnabled val="1"/>
        </dgm:presLayoutVars>
      </dgm:prSet>
      <dgm:spPr/>
      <dgm:t>
        <a:bodyPr/>
        <a:lstStyle/>
        <a:p>
          <a:endParaRPr/>
        </a:p>
      </dgm:t>
    </dgm:pt>
  </dgm:ptLst>
  <dgm:cxnLst>
    <dgm:cxn modelId="{139D690E-C4DD-453D-96AE-F989E1114060}" type="presOf" srcId="{9B3BFABC-7FB5-43A4-AAC2-8F6816744C20}" destId="{711A28E8-E726-4F20-87A3-F5025E65FB9F}" srcOrd="0" destOrd="0" presId="urn:microsoft.com/office/officeart/2005/8/layout/list1"/>
    <dgm:cxn modelId="{B612FB33-072B-4FFF-A22C-8E9539A8C273}" type="presOf" srcId="{4D366084-493A-4421-A961-672C5202B4D1}" destId="{AE0D8A74-6F1F-4DC2-92C7-BD35A2A8148B}" srcOrd="1" destOrd="0" presId="urn:microsoft.com/office/officeart/2005/8/layout/list1"/>
    <dgm:cxn modelId="{C0127E41-17E6-41D1-894E-F38C0F3F21F6}" type="presOf" srcId="{F47B8A77-7724-4D97-A7A9-AAFD5A1366E4}" destId="{F64ADCC7-6222-47DB-B588-9810298C636B}" srcOrd="0" destOrd="0" presId="urn:microsoft.com/office/officeart/2005/8/layout/list1"/>
    <dgm:cxn modelId="{FA090C4A-3763-4865-8EE6-FEB0B5940F73}" srcId="{F47B8A77-7724-4D97-A7A9-AAFD5A1366E4}" destId="{4D366084-493A-4421-A961-672C5202B4D1}" srcOrd="0" destOrd="0" parTransId="{7C44299E-5DE7-4999-8B89-BBD0C6836693}" sibTransId="{D4126EBE-5717-4C7D-90AD-961C2DACF5E2}"/>
    <dgm:cxn modelId="{7F3FF490-993A-44F8-B470-2813A8EE1C66}" srcId="{4D366084-493A-4421-A961-672C5202B4D1}" destId="{9B3BFABC-7FB5-43A4-AAC2-8F6816744C20}" srcOrd="0" destOrd="0" parTransId="{8469048F-7793-4D1D-9A6B-C24E4309022F}" sibTransId="{2FBAA798-F040-4A55-87B7-AC5A13311B31}"/>
    <dgm:cxn modelId="{AD7109D7-4699-48DB-ABE2-A745E8563B4F}" type="presOf" srcId="{4D366084-493A-4421-A961-672C5202B4D1}" destId="{FC0CF67A-FC4B-4F05-835C-3AB862015CAB}" srcOrd="0" destOrd="0" presId="urn:microsoft.com/office/officeart/2005/8/layout/list1"/>
    <dgm:cxn modelId="{5105ACB7-CB74-4167-A5AA-3FF1FB531C66}" type="presParOf" srcId="{F64ADCC7-6222-47DB-B588-9810298C636B}" destId="{37E6FEB2-2130-4072-8453-6D2568638AD1}" srcOrd="0" destOrd="0" presId="urn:microsoft.com/office/officeart/2005/8/layout/list1"/>
    <dgm:cxn modelId="{46DDB55C-B600-41A7-B9A5-E9F25AA174C1}" type="presParOf" srcId="{37E6FEB2-2130-4072-8453-6D2568638AD1}" destId="{FC0CF67A-FC4B-4F05-835C-3AB862015CAB}" srcOrd="0" destOrd="0" presId="urn:microsoft.com/office/officeart/2005/8/layout/list1"/>
    <dgm:cxn modelId="{8102B7D6-AAF1-4EAB-97DC-97357E70C7DC}" type="presParOf" srcId="{37E6FEB2-2130-4072-8453-6D2568638AD1}" destId="{AE0D8A74-6F1F-4DC2-92C7-BD35A2A8148B}" srcOrd="1" destOrd="0" presId="urn:microsoft.com/office/officeart/2005/8/layout/list1"/>
    <dgm:cxn modelId="{5BCEC04C-54E1-41E1-87A5-43977817A1E4}" type="presParOf" srcId="{F64ADCC7-6222-47DB-B588-9810298C636B}" destId="{DFFCF936-6371-45BC-A2FA-544347A90AB1}" srcOrd="1" destOrd="0" presId="urn:microsoft.com/office/officeart/2005/8/layout/list1"/>
    <dgm:cxn modelId="{D46F7385-3326-4176-B2BE-28550E842F42}" type="presParOf" srcId="{F64ADCC7-6222-47DB-B588-9810298C636B}" destId="{711A28E8-E726-4F20-87A3-F5025E65FB9F}"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7AB0A0-B214-490C-8ADD-D484FD9540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a:p>
      </dgm:t>
    </dgm:pt>
    <dgm:pt modelId="{D4CD0CBF-59B8-4B49-A495-B135267F3D00}">
      <dgm:prSet phldrT="[Κείμενο]" custT="1"/>
      <dgm:spPr>
        <a:solidFill>
          <a:schemeClr val="accent1">
            <a:lumMod val="75000"/>
          </a:schemeClr>
        </a:solidFill>
      </dgm:spPr>
      <dgm:t>
        <a:bodyPr/>
        <a:lstStyle/>
        <a:p>
          <a:pPr>
            <a:defRPr sz="3600"/>
          </a:pPr>
          <a:r>
            <a:t>Adaptation techniques</a:t>
          </a:r>
          <a:endParaRPr sz="2600"/>
        </a:p>
      </dgm:t>
    </dgm:pt>
    <dgm:pt modelId="{14E6ABD5-7BAD-40C5-A37C-39395D478547}" type="parTrans" cxnId="{28D1079E-8659-434B-B145-35C170C76A98}">
      <dgm:prSet/>
      <dgm:spPr/>
      <dgm:t>
        <a:bodyPr/>
        <a:lstStyle/>
        <a:p>
          <a:endParaRPr/>
        </a:p>
      </dgm:t>
    </dgm:pt>
    <dgm:pt modelId="{4950DD35-EB0B-45A9-9AB2-5991A5C98BB3}" type="sibTrans" cxnId="{28D1079E-8659-434B-B145-35C170C76A98}">
      <dgm:prSet/>
      <dgm:spPr/>
      <dgm:t>
        <a:bodyPr/>
        <a:lstStyle/>
        <a:p>
          <a:endParaRPr/>
        </a:p>
      </dgm:t>
    </dgm:pt>
    <dgm:pt modelId="{0937654D-6483-40A8-AAB5-4B264049C441}">
      <dgm:prSet phldrT="[Κείμενο]"/>
      <dgm:spPr>
        <a:solidFill>
          <a:schemeClr val="accent1">
            <a:lumMod val="75000"/>
          </a:schemeClr>
        </a:solidFill>
      </dgm:spPr>
      <dgm:t>
        <a:bodyPr/>
        <a:lstStyle/>
        <a:p>
          <a:r>
            <a:t>Omission</a:t>
          </a:r>
        </a:p>
      </dgm:t>
    </dgm:pt>
    <dgm:pt modelId="{F2164EC4-5741-438D-B914-159098919101}" type="parTrans" cxnId="{A733E969-BDCA-49C5-9753-01B960915DDE}">
      <dgm:prSet/>
      <dgm:spPr/>
      <dgm:t>
        <a:bodyPr/>
        <a:lstStyle/>
        <a:p>
          <a:endParaRPr/>
        </a:p>
      </dgm:t>
    </dgm:pt>
    <dgm:pt modelId="{75CAC618-1609-437A-A95E-B27E50BF3E9B}" type="sibTrans" cxnId="{A733E969-BDCA-49C5-9753-01B960915DDE}">
      <dgm:prSet/>
      <dgm:spPr/>
      <dgm:t>
        <a:bodyPr/>
        <a:lstStyle/>
        <a:p>
          <a:endParaRPr/>
        </a:p>
      </dgm:t>
    </dgm:pt>
    <dgm:pt modelId="{C83D1D07-AA45-4CB3-9ED3-2BFC7E20DA6D}">
      <dgm:prSet phldrT="[Κείμενο]"/>
      <dgm:spPr>
        <a:solidFill>
          <a:schemeClr val="accent1">
            <a:lumMod val="75000"/>
          </a:schemeClr>
        </a:solidFill>
      </dgm:spPr>
      <dgm:t>
        <a:bodyPr/>
        <a:lstStyle/>
        <a:p>
          <a:r>
            <a:t>Addendum</a:t>
          </a:r>
        </a:p>
      </dgm:t>
    </dgm:pt>
    <dgm:pt modelId="{718FF9A4-36DE-4E76-BDDD-266BEC322737}" type="parTrans" cxnId="{8CD23822-518C-4067-8D1F-B5CFB9694FF2}">
      <dgm:prSet/>
      <dgm:spPr/>
      <dgm:t>
        <a:bodyPr/>
        <a:lstStyle/>
        <a:p>
          <a:endParaRPr/>
        </a:p>
      </dgm:t>
    </dgm:pt>
    <dgm:pt modelId="{5F4DC37C-26E6-4B5D-A0BA-349FAF37A6B1}" type="sibTrans" cxnId="{8CD23822-518C-4067-8D1F-B5CFB9694FF2}">
      <dgm:prSet/>
      <dgm:spPr/>
      <dgm:t>
        <a:bodyPr/>
        <a:lstStyle/>
        <a:p>
          <a:endParaRPr/>
        </a:p>
      </dgm:t>
    </dgm:pt>
    <dgm:pt modelId="{D55AFAA2-10B9-4E8B-A7AC-3CDCFA69B1AA}">
      <dgm:prSet phldrT="[Κείμενο]"/>
      <dgm:spPr>
        <a:solidFill>
          <a:schemeClr val="accent1">
            <a:lumMod val="75000"/>
          </a:schemeClr>
        </a:solidFill>
      </dgm:spPr>
      <dgm:t>
        <a:bodyPr/>
        <a:lstStyle/>
        <a:p>
          <a:r>
            <a:t>Change of species</a:t>
          </a:r>
        </a:p>
      </dgm:t>
    </dgm:pt>
    <dgm:pt modelId="{47AB68E2-BE76-427A-B3E2-80A3AA11C36F}" type="parTrans" cxnId="{B3802A3E-F784-44A2-A199-A816930021B2}">
      <dgm:prSet/>
      <dgm:spPr/>
      <dgm:t>
        <a:bodyPr/>
        <a:lstStyle/>
        <a:p>
          <a:endParaRPr/>
        </a:p>
      </dgm:t>
    </dgm:pt>
    <dgm:pt modelId="{F81430C8-0DB4-4490-86CA-07999805613D}" type="sibTrans" cxnId="{B3802A3E-F784-44A2-A199-A816930021B2}">
      <dgm:prSet/>
      <dgm:spPr/>
      <dgm:t>
        <a:bodyPr/>
        <a:lstStyle/>
        <a:p>
          <a:endParaRPr/>
        </a:p>
      </dgm:t>
    </dgm:pt>
    <dgm:pt modelId="{5CA7A665-0D37-4461-B747-D329DBE444CD}">
      <dgm:prSet phldrT="[Κείμενο]"/>
      <dgm:spPr>
        <a:solidFill>
          <a:schemeClr val="accent1">
            <a:lumMod val="75000"/>
          </a:schemeClr>
        </a:solidFill>
        <a:ln>
          <a:solidFill>
            <a:schemeClr val="accent1">
              <a:lumMod val="75000"/>
            </a:schemeClr>
          </a:solidFill>
        </a:ln>
      </dgm:spPr>
      <dgm:t>
        <a:bodyPr/>
        <a:lstStyle/>
        <a:p>
          <a:r>
            <a:t>Linguistic adaptation</a:t>
          </a:r>
        </a:p>
      </dgm:t>
    </dgm:pt>
    <dgm:pt modelId="{8AA9898C-CAC8-4326-A0AE-5ECE93BCB2A7}" type="parTrans" cxnId="{207A9DFD-C2FE-492C-BB25-DDE21171C358}">
      <dgm:prSet/>
      <dgm:spPr/>
      <dgm:t>
        <a:bodyPr/>
        <a:lstStyle/>
        <a:p>
          <a:endParaRPr/>
        </a:p>
      </dgm:t>
    </dgm:pt>
    <dgm:pt modelId="{E071FBB0-E8E2-4C6A-A81B-3A1E21F05269}" type="sibTrans" cxnId="{207A9DFD-C2FE-492C-BB25-DDE21171C358}">
      <dgm:prSet/>
      <dgm:spPr/>
      <dgm:t>
        <a:bodyPr/>
        <a:lstStyle/>
        <a:p>
          <a:endParaRPr/>
        </a:p>
      </dgm:t>
    </dgm:pt>
    <dgm:pt modelId="{016E1DCB-8FDB-45EE-8CFA-D83FB874BEDB}" type="pres">
      <dgm:prSet presAssocID="{E77AB0A0-B214-490C-8ADD-D484FD95402D}" presName="hierChild1" presStyleCnt="0">
        <dgm:presLayoutVars>
          <dgm:orgChart val="1"/>
          <dgm:chPref val="1"/>
          <dgm:dir/>
          <dgm:animOne val="branch"/>
          <dgm:animLvl val="lvl"/>
          <dgm:resizeHandles/>
        </dgm:presLayoutVars>
      </dgm:prSet>
      <dgm:spPr/>
      <dgm:t>
        <a:bodyPr/>
        <a:lstStyle/>
        <a:p>
          <a:endParaRPr/>
        </a:p>
      </dgm:t>
    </dgm:pt>
    <dgm:pt modelId="{E0344F9C-195D-4C7D-A5F2-8B7B97F17010}" type="pres">
      <dgm:prSet presAssocID="{D4CD0CBF-59B8-4B49-A495-B135267F3D00}" presName="hierRoot1" presStyleCnt="0">
        <dgm:presLayoutVars>
          <dgm:hierBranch val="init"/>
        </dgm:presLayoutVars>
      </dgm:prSet>
      <dgm:spPr/>
    </dgm:pt>
    <dgm:pt modelId="{314A22FA-3C33-4D75-836C-FF6D27229E02}" type="pres">
      <dgm:prSet presAssocID="{D4CD0CBF-59B8-4B49-A495-B135267F3D00}" presName="rootComposite1" presStyleCnt="0"/>
      <dgm:spPr/>
    </dgm:pt>
    <dgm:pt modelId="{19A472C0-8C35-4AA5-A68E-637639E94B26}" type="pres">
      <dgm:prSet presAssocID="{D4CD0CBF-59B8-4B49-A495-B135267F3D00}" presName="rootText1" presStyleLbl="node0" presStyleIdx="0" presStyleCnt="1" custScaleX="177143" custScaleY="133576">
        <dgm:presLayoutVars>
          <dgm:chPref val="3"/>
        </dgm:presLayoutVars>
      </dgm:prSet>
      <dgm:spPr>
        <a:prstGeom prst="roundRect">
          <a:avLst/>
        </a:prstGeom>
      </dgm:spPr>
      <dgm:t>
        <a:bodyPr/>
        <a:lstStyle/>
        <a:p>
          <a:endParaRPr/>
        </a:p>
      </dgm:t>
    </dgm:pt>
    <dgm:pt modelId="{AB5E4645-4C4B-4E0D-A01E-7F55B02C1D7E}" type="pres">
      <dgm:prSet presAssocID="{D4CD0CBF-59B8-4B49-A495-B135267F3D00}" presName="rootConnector1" presStyleLbl="node1" presStyleIdx="0" presStyleCnt="0"/>
      <dgm:spPr/>
      <dgm:t>
        <a:bodyPr/>
        <a:lstStyle/>
        <a:p>
          <a:endParaRPr/>
        </a:p>
      </dgm:t>
    </dgm:pt>
    <dgm:pt modelId="{DA472145-1DEE-4BCD-A76F-50CDCC698EEE}" type="pres">
      <dgm:prSet presAssocID="{D4CD0CBF-59B8-4B49-A495-B135267F3D00}" presName="hierChild2" presStyleCnt="0"/>
      <dgm:spPr/>
    </dgm:pt>
    <dgm:pt modelId="{52A2F893-882A-46F5-ADE0-A20E82E98E8E}" type="pres">
      <dgm:prSet presAssocID="{F2164EC4-5741-438D-B914-159098919101}" presName="Name37" presStyleLbl="parChTrans1D2" presStyleIdx="0" presStyleCnt="4"/>
      <dgm:spPr/>
      <dgm:t>
        <a:bodyPr/>
        <a:lstStyle/>
        <a:p>
          <a:endParaRPr/>
        </a:p>
      </dgm:t>
    </dgm:pt>
    <dgm:pt modelId="{89BBC963-A984-48CA-B11D-768F36E37A00}" type="pres">
      <dgm:prSet presAssocID="{0937654D-6483-40A8-AAB5-4B264049C441}" presName="hierRoot2" presStyleCnt="0">
        <dgm:presLayoutVars>
          <dgm:hierBranch val="init"/>
        </dgm:presLayoutVars>
      </dgm:prSet>
      <dgm:spPr/>
    </dgm:pt>
    <dgm:pt modelId="{26DD10BB-FAB7-44F2-A659-6D064186D248}" type="pres">
      <dgm:prSet presAssocID="{0937654D-6483-40A8-AAB5-4B264049C441}" presName="rootComposite" presStyleCnt="0"/>
      <dgm:spPr/>
    </dgm:pt>
    <dgm:pt modelId="{F3CBB5F1-3FA6-484D-B643-C18CDD9F95E6}" type="pres">
      <dgm:prSet presAssocID="{0937654D-6483-40A8-AAB5-4B264049C441}" presName="rootText" presStyleLbl="node2" presStyleIdx="0" presStyleCnt="4">
        <dgm:presLayoutVars>
          <dgm:chPref val="3"/>
        </dgm:presLayoutVars>
      </dgm:prSet>
      <dgm:spPr>
        <a:prstGeom prst="roundRect">
          <a:avLst/>
        </a:prstGeom>
      </dgm:spPr>
      <dgm:t>
        <a:bodyPr/>
        <a:lstStyle/>
        <a:p>
          <a:endParaRPr/>
        </a:p>
      </dgm:t>
    </dgm:pt>
    <dgm:pt modelId="{79507045-3EEA-4B0E-9CA9-ED03A6592736}" type="pres">
      <dgm:prSet presAssocID="{0937654D-6483-40A8-AAB5-4B264049C441}" presName="rootConnector" presStyleLbl="node2" presStyleIdx="0" presStyleCnt="4"/>
      <dgm:spPr/>
      <dgm:t>
        <a:bodyPr/>
        <a:lstStyle/>
        <a:p>
          <a:endParaRPr/>
        </a:p>
      </dgm:t>
    </dgm:pt>
    <dgm:pt modelId="{2F6CD5F7-7D9C-4805-B3E8-E7CD5C9802DE}" type="pres">
      <dgm:prSet presAssocID="{0937654D-6483-40A8-AAB5-4B264049C441}" presName="hierChild4" presStyleCnt="0"/>
      <dgm:spPr/>
    </dgm:pt>
    <dgm:pt modelId="{8B6F0205-CEF3-4476-9014-A526F0132534}" type="pres">
      <dgm:prSet presAssocID="{0937654D-6483-40A8-AAB5-4B264049C441}" presName="hierChild5" presStyleCnt="0"/>
      <dgm:spPr/>
    </dgm:pt>
    <dgm:pt modelId="{BA6C7F90-A615-4C7C-8793-E0D7037FDBB5}" type="pres">
      <dgm:prSet presAssocID="{718FF9A4-36DE-4E76-BDDD-266BEC322737}" presName="Name37" presStyleLbl="parChTrans1D2" presStyleIdx="1" presStyleCnt="4"/>
      <dgm:spPr/>
      <dgm:t>
        <a:bodyPr/>
        <a:lstStyle/>
        <a:p>
          <a:endParaRPr/>
        </a:p>
      </dgm:t>
    </dgm:pt>
    <dgm:pt modelId="{8E59E7C7-59F9-4380-9374-3DB67BDA8059}" type="pres">
      <dgm:prSet presAssocID="{C83D1D07-AA45-4CB3-9ED3-2BFC7E20DA6D}" presName="hierRoot2" presStyleCnt="0">
        <dgm:presLayoutVars>
          <dgm:hierBranch val="init"/>
        </dgm:presLayoutVars>
      </dgm:prSet>
      <dgm:spPr/>
    </dgm:pt>
    <dgm:pt modelId="{D7F37A71-D802-4BA2-8097-D99A783C7EB4}" type="pres">
      <dgm:prSet presAssocID="{C83D1D07-AA45-4CB3-9ED3-2BFC7E20DA6D}" presName="rootComposite" presStyleCnt="0"/>
      <dgm:spPr/>
    </dgm:pt>
    <dgm:pt modelId="{F41142F2-4532-4148-A9DB-2701565740B8}" type="pres">
      <dgm:prSet presAssocID="{C83D1D07-AA45-4CB3-9ED3-2BFC7E20DA6D}" presName="rootText" presStyleLbl="node2" presStyleIdx="1" presStyleCnt="4">
        <dgm:presLayoutVars>
          <dgm:chPref val="3"/>
        </dgm:presLayoutVars>
      </dgm:prSet>
      <dgm:spPr>
        <a:prstGeom prst="roundRect">
          <a:avLst/>
        </a:prstGeom>
      </dgm:spPr>
      <dgm:t>
        <a:bodyPr/>
        <a:lstStyle/>
        <a:p>
          <a:endParaRPr/>
        </a:p>
      </dgm:t>
    </dgm:pt>
    <dgm:pt modelId="{A71231F6-1C62-4D91-B10E-A252C7A3056D}" type="pres">
      <dgm:prSet presAssocID="{C83D1D07-AA45-4CB3-9ED3-2BFC7E20DA6D}" presName="rootConnector" presStyleLbl="node2" presStyleIdx="1" presStyleCnt="4"/>
      <dgm:spPr/>
      <dgm:t>
        <a:bodyPr/>
        <a:lstStyle/>
        <a:p>
          <a:endParaRPr/>
        </a:p>
      </dgm:t>
    </dgm:pt>
    <dgm:pt modelId="{B896F6A9-F434-45A7-B01F-FBD01284FE4E}" type="pres">
      <dgm:prSet presAssocID="{C83D1D07-AA45-4CB3-9ED3-2BFC7E20DA6D}" presName="hierChild4" presStyleCnt="0"/>
      <dgm:spPr/>
    </dgm:pt>
    <dgm:pt modelId="{7FD77ED1-F477-4F4A-94A9-018944E591E5}" type="pres">
      <dgm:prSet presAssocID="{C83D1D07-AA45-4CB3-9ED3-2BFC7E20DA6D}" presName="hierChild5" presStyleCnt="0"/>
      <dgm:spPr/>
    </dgm:pt>
    <dgm:pt modelId="{F0B76A55-481D-4E4B-A14F-CA47AE72B052}" type="pres">
      <dgm:prSet presAssocID="{47AB68E2-BE76-427A-B3E2-80A3AA11C36F}" presName="Name37" presStyleLbl="parChTrans1D2" presStyleIdx="2" presStyleCnt="4"/>
      <dgm:spPr/>
      <dgm:t>
        <a:bodyPr/>
        <a:lstStyle/>
        <a:p>
          <a:endParaRPr/>
        </a:p>
      </dgm:t>
    </dgm:pt>
    <dgm:pt modelId="{CF45B111-8973-4BA9-93CB-6E6586A956BD}" type="pres">
      <dgm:prSet presAssocID="{D55AFAA2-10B9-4E8B-A7AC-3CDCFA69B1AA}" presName="hierRoot2" presStyleCnt="0">
        <dgm:presLayoutVars>
          <dgm:hierBranch val="init"/>
        </dgm:presLayoutVars>
      </dgm:prSet>
      <dgm:spPr/>
    </dgm:pt>
    <dgm:pt modelId="{74D62E48-1AA9-4AC5-8299-191A354264B0}" type="pres">
      <dgm:prSet presAssocID="{D55AFAA2-10B9-4E8B-A7AC-3CDCFA69B1AA}" presName="rootComposite" presStyleCnt="0"/>
      <dgm:spPr/>
    </dgm:pt>
    <dgm:pt modelId="{459E2D55-54CE-40B8-9298-0CFE12AD3C37}" type="pres">
      <dgm:prSet presAssocID="{D55AFAA2-10B9-4E8B-A7AC-3CDCFA69B1AA}" presName="rootText" presStyleLbl="node2" presStyleIdx="2" presStyleCnt="4">
        <dgm:presLayoutVars>
          <dgm:chPref val="3"/>
        </dgm:presLayoutVars>
      </dgm:prSet>
      <dgm:spPr>
        <a:prstGeom prst="roundRect">
          <a:avLst/>
        </a:prstGeom>
      </dgm:spPr>
      <dgm:t>
        <a:bodyPr/>
        <a:lstStyle/>
        <a:p>
          <a:endParaRPr/>
        </a:p>
      </dgm:t>
    </dgm:pt>
    <dgm:pt modelId="{96D25A82-33CD-42F4-A559-559700C0DF9F}" type="pres">
      <dgm:prSet presAssocID="{D55AFAA2-10B9-4E8B-A7AC-3CDCFA69B1AA}" presName="rootConnector" presStyleLbl="node2" presStyleIdx="2" presStyleCnt="4"/>
      <dgm:spPr/>
      <dgm:t>
        <a:bodyPr/>
        <a:lstStyle/>
        <a:p>
          <a:endParaRPr/>
        </a:p>
      </dgm:t>
    </dgm:pt>
    <dgm:pt modelId="{D2663D22-4898-482A-B3E5-5B2356B2C93F}" type="pres">
      <dgm:prSet presAssocID="{D55AFAA2-10B9-4E8B-A7AC-3CDCFA69B1AA}" presName="hierChild4" presStyleCnt="0"/>
      <dgm:spPr/>
    </dgm:pt>
    <dgm:pt modelId="{F0EEA7A9-7350-438A-AC1A-3C2BDB5B7BC7}" type="pres">
      <dgm:prSet presAssocID="{D55AFAA2-10B9-4E8B-A7AC-3CDCFA69B1AA}" presName="hierChild5" presStyleCnt="0"/>
      <dgm:spPr/>
    </dgm:pt>
    <dgm:pt modelId="{6642298A-954C-4B4B-A447-AAFFB387F420}" type="pres">
      <dgm:prSet presAssocID="{8AA9898C-CAC8-4326-A0AE-5ECE93BCB2A7}" presName="Name37" presStyleLbl="parChTrans1D2" presStyleIdx="3" presStyleCnt="4"/>
      <dgm:spPr/>
      <dgm:t>
        <a:bodyPr/>
        <a:lstStyle/>
        <a:p>
          <a:endParaRPr/>
        </a:p>
      </dgm:t>
    </dgm:pt>
    <dgm:pt modelId="{C820D46E-9AD5-4590-BE80-F25CAA51475A}" type="pres">
      <dgm:prSet presAssocID="{5CA7A665-0D37-4461-B747-D329DBE444CD}" presName="hierRoot2" presStyleCnt="0">
        <dgm:presLayoutVars>
          <dgm:hierBranch val="init"/>
        </dgm:presLayoutVars>
      </dgm:prSet>
      <dgm:spPr/>
    </dgm:pt>
    <dgm:pt modelId="{E7819AE7-A104-4B29-8B93-0B99B58BD6CC}" type="pres">
      <dgm:prSet presAssocID="{5CA7A665-0D37-4461-B747-D329DBE444CD}" presName="rootComposite" presStyleCnt="0"/>
      <dgm:spPr/>
    </dgm:pt>
    <dgm:pt modelId="{EE4A7676-D2C2-45AF-9A5F-2DD9E90D5CDD}" type="pres">
      <dgm:prSet presAssocID="{5CA7A665-0D37-4461-B747-D329DBE444CD}" presName="rootText" presStyleLbl="node2" presStyleIdx="3" presStyleCnt="4">
        <dgm:presLayoutVars>
          <dgm:chPref val="3"/>
        </dgm:presLayoutVars>
      </dgm:prSet>
      <dgm:spPr>
        <a:prstGeom prst="roundRect">
          <a:avLst/>
        </a:prstGeom>
      </dgm:spPr>
      <dgm:t>
        <a:bodyPr/>
        <a:lstStyle/>
        <a:p>
          <a:endParaRPr/>
        </a:p>
      </dgm:t>
    </dgm:pt>
    <dgm:pt modelId="{CFA9F6F7-AC0A-4B78-9833-FE31A067B12B}" type="pres">
      <dgm:prSet presAssocID="{5CA7A665-0D37-4461-B747-D329DBE444CD}" presName="rootConnector" presStyleLbl="node2" presStyleIdx="3" presStyleCnt="4"/>
      <dgm:spPr/>
      <dgm:t>
        <a:bodyPr/>
        <a:lstStyle/>
        <a:p>
          <a:endParaRPr/>
        </a:p>
      </dgm:t>
    </dgm:pt>
    <dgm:pt modelId="{08FCCE26-1BA4-4A70-BEE0-9656BEBC6423}" type="pres">
      <dgm:prSet presAssocID="{5CA7A665-0D37-4461-B747-D329DBE444CD}" presName="hierChild4" presStyleCnt="0"/>
      <dgm:spPr/>
    </dgm:pt>
    <dgm:pt modelId="{3B9F5487-BECF-45E2-A1E5-3E81151BB1AA}" type="pres">
      <dgm:prSet presAssocID="{5CA7A665-0D37-4461-B747-D329DBE444CD}" presName="hierChild5" presStyleCnt="0"/>
      <dgm:spPr/>
    </dgm:pt>
    <dgm:pt modelId="{F2B141BC-25A2-40AA-BBF6-528493881B25}" type="pres">
      <dgm:prSet presAssocID="{D4CD0CBF-59B8-4B49-A495-B135267F3D00}" presName="hierChild3" presStyleCnt="0"/>
      <dgm:spPr/>
    </dgm:pt>
  </dgm:ptLst>
  <dgm:cxnLst>
    <dgm:cxn modelId="{45FD08B9-B64C-41F5-808A-1C929D5E323E}" type="presOf" srcId="{D4CD0CBF-59B8-4B49-A495-B135267F3D00}" destId="{19A472C0-8C35-4AA5-A68E-637639E94B26}" srcOrd="0" destOrd="0" presId="urn:microsoft.com/office/officeart/2005/8/layout/orgChart1"/>
    <dgm:cxn modelId="{EB8DF700-B1C0-4E5A-BD5D-7ECBB4F5C81C}" type="presOf" srcId="{0937654D-6483-40A8-AAB5-4B264049C441}" destId="{79507045-3EEA-4B0E-9CA9-ED03A6592736}" srcOrd="1" destOrd="0" presId="urn:microsoft.com/office/officeart/2005/8/layout/orgChart1"/>
    <dgm:cxn modelId="{B61A7371-E8CD-4249-9419-317C717D5077}" type="presOf" srcId="{F2164EC4-5741-438D-B914-159098919101}" destId="{52A2F893-882A-46F5-ADE0-A20E82E98E8E}" srcOrd="0" destOrd="0" presId="urn:microsoft.com/office/officeart/2005/8/layout/orgChart1"/>
    <dgm:cxn modelId="{C3051F3E-F64E-4475-B663-E6EF8128986B}" type="presOf" srcId="{C83D1D07-AA45-4CB3-9ED3-2BFC7E20DA6D}" destId="{A71231F6-1C62-4D91-B10E-A252C7A3056D}" srcOrd="1" destOrd="0" presId="urn:microsoft.com/office/officeart/2005/8/layout/orgChart1"/>
    <dgm:cxn modelId="{CF706A0C-1100-4FD6-A6D8-9F19A1028AB0}" type="presOf" srcId="{C83D1D07-AA45-4CB3-9ED3-2BFC7E20DA6D}" destId="{F41142F2-4532-4148-A9DB-2701565740B8}" srcOrd="0" destOrd="0" presId="urn:microsoft.com/office/officeart/2005/8/layout/orgChart1"/>
    <dgm:cxn modelId="{B3802A3E-F784-44A2-A199-A816930021B2}" srcId="{D4CD0CBF-59B8-4B49-A495-B135267F3D00}" destId="{D55AFAA2-10B9-4E8B-A7AC-3CDCFA69B1AA}" srcOrd="2" destOrd="0" parTransId="{47AB68E2-BE76-427A-B3E2-80A3AA11C36F}" sibTransId="{F81430C8-0DB4-4490-86CA-07999805613D}"/>
    <dgm:cxn modelId="{8CD23822-518C-4067-8D1F-B5CFB9694FF2}" srcId="{D4CD0CBF-59B8-4B49-A495-B135267F3D00}" destId="{C83D1D07-AA45-4CB3-9ED3-2BFC7E20DA6D}" srcOrd="1" destOrd="0" parTransId="{718FF9A4-36DE-4E76-BDDD-266BEC322737}" sibTransId="{5F4DC37C-26E6-4B5D-A0BA-349FAF37A6B1}"/>
    <dgm:cxn modelId="{1A590D46-F5AD-4F23-8951-EC089B99EECD}" type="presOf" srcId="{718FF9A4-36DE-4E76-BDDD-266BEC322737}" destId="{BA6C7F90-A615-4C7C-8793-E0D7037FDBB5}" srcOrd="0" destOrd="0" presId="urn:microsoft.com/office/officeart/2005/8/layout/orgChart1"/>
    <dgm:cxn modelId="{7FAD60A0-DFD6-488D-8C96-70F7730E04DF}" type="presOf" srcId="{47AB68E2-BE76-427A-B3E2-80A3AA11C36F}" destId="{F0B76A55-481D-4E4B-A14F-CA47AE72B052}" srcOrd="0" destOrd="0" presId="urn:microsoft.com/office/officeart/2005/8/layout/orgChart1"/>
    <dgm:cxn modelId="{8D7CC6B9-985E-4A39-9AFE-9D8164853343}" type="presOf" srcId="{E77AB0A0-B214-490C-8ADD-D484FD95402D}" destId="{016E1DCB-8FDB-45EE-8CFA-D83FB874BEDB}" srcOrd="0" destOrd="0" presId="urn:microsoft.com/office/officeart/2005/8/layout/orgChart1"/>
    <dgm:cxn modelId="{A733E969-BDCA-49C5-9753-01B960915DDE}" srcId="{D4CD0CBF-59B8-4B49-A495-B135267F3D00}" destId="{0937654D-6483-40A8-AAB5-4B264049C441}" srcOrd="0" destOrd="0" parTransId="{F2164EC4-5741-438D-B914-159098919101}" sibTransId="{75CAC618-1609-437A-A95E-B27E50BF3E9B}"/>
    <dgm:cxn modelId="{207A9DFD-C2FE-492C-BB25-DDE21171C358}" srcId="{D4CD0CBF-59B8-4B49-A495-B135267F3D00}" destId="{5CA7A665-0D37-4461-B747-D329DBE444CD}" srcOrd="3" destOrd="0" parTransId="{8AA9898C-CAC8-4326-A0AE-5ECE93BCB2A7}" sibTransId="{E071FBB0-E8E2-4C6A-A81B-3A1E21F05269}"/>
    <dgm:cxn modelId="{DFAACF2A-A419-4B5B-B53E-53B38E021552}" type="presOf" srcId="{5CA7A665-0D37-4461-B747-D329DBE444CD}" destId="{EE4A7676-D2C2-45AF-9A5F-2DD9E90D5CDD}" srcOrd="0" destOrd="0" presId="urn:microsoft.com/office/officeart/2005/8/layout/orgChart1"/>
    <dgm:cxn modelId="{B9FFF41A-DFD8-4F18-AAFF-A4D3885F7612}" type="presOf" srcId="{5CA7A665-0D37-4461-B747-D329DBE444CD}" destId="{CFA9F6F7-AC0A-4B78-9833-FE31A067B12B}" srcOrd="1" destOrd="0" presId="urn:microsoft.com/office/officeart/2005/8/layout/orgChart1"/>
    <dgm:cxn modelId="{28D1079E-8659-434B-B145-35C170C76A98}" srcId="{E77AB0A0-B214-490C-8ADD-D484FD95402D}" destId="{D4CD0CBF-59B8-4B49-A495-B135267F3D00}" srcOrd="0" destOrd="0" parTransId="{14E6ABD5-7BAD-40C5-A37C-39395D478547}" sibTransId="{4950DD35-EB0B-45A9-9AB2-5991A5C98BB3}"/>
    <dgm:cxn modelId="{99383D63-676D-4C9D-A2D0-B6C5741AE4D3}" type="presOf" srcId="{D55AFAA2-10B9-4E8B-A7AC-3CDCFA69B1AA}" destId="{459E2D55-54CE-40B8-9298-0CFE12AD3C37}" srcOrd="0" destOrd="0" presId="urn:microsoft.com/office/officeart/2005/8/layout/orgChart1"/>
    <dgm:cxn modelId="{EED1AA3E-4389-4C0C-9469-7ECA24B22433}" type="presOf" srcId="{0937654D-6483-40A8-AAB5-4B264049C441}" destId="{F3CBB5F1-3FA6-484D-B643-C18CDD9F95E6}" srcOrd="0" destOrd="0" presId="urn:microsoft.com/office/officeart/2005/8/layout/orgChart1"/>
    <dgm:cxn modelId="{1037DE86-12EB-4C98-9C10-828A79C654BF}" type="presOf" srcId="{D55AFAA2-10B9-4E8B-A7AC-3CDCFA69B1AA}" destId="{96D25A82-33CD-42F4-A559-559700C0DF9F}" srcOrd="1" destOrd="0" presId="urn:microsoft.com/office/officeart/2005/8/layout/orgChart1"/>
    <dgm:cxn modelId="{12686061-FD60-4F75-8B60-220FA4614616}" type="presOf" srcId="{D4CD0CBF-59B8-4B49-A495-B135267F3D00}" destId="{AB5E4645-4C4B-4E0D-A01E-7F55B02C1D7E}" srcOrd="1" destOrd="0" presId="urn:microsoft.com/office/officeart/2005/8/layout/orgChart1"/>
    <dgm:cxn modelId="{3884736D-DBBD-460F-AADA-BA8A03DAD9B1}" type="presOf" srcId="{8AA9898C-CAC8-4326-A0AE-5ECE93BCB2A7}" destId="{6642298A-954C-4B4B-A447-AAFFB387F420}" srcOrd="0" destOrd="0" presId="urn:microsoft.com/office/officeart/2005/8/layout/orgChart1"/>
    <dgm:cxn modelId="{FEA02AA2-AB8D-48E3-9384-F983F15218E8}" type="presParOf" srcId="{016E1DCB-8FDB-45EE-8CFA-D83FB874BEDB}" destId="{E0344F9C-195D-4C7D-A5F2-8B7B97F17010}" srcOrd="0" destOrd="0" presId="urn:microsoft.com/office/officeart/2005/8/layout/orgChart1"/>
    <dgm:cxn modelId="{1D2BC521-6AE6-4B7D-B2B2-F35C4F8EE30D}" type="presParOf" srcId="{E0344F9C-195D-4C7D-A5F2-8B7B97F17010}" destId="{314A22FA-3C33-4D75-836C-FF6D27229E02}" srcOrd="0" destOrd="0" presId="urn:microsoft.com/office/officeart/2005/8/layout/orgChart1"/>
    <dgm:cxn modelId="{DB753EED-616B-425E-9E3A-8B3491FB7FAA}" type="presParOf" srcId="{314A22FA-3C33-4D75-836C-FF6D27229E02}" destId="{19A472C0-8C35-4AA5-A68E-637639E94B26}" srcOrd="0" destOrd="0" presId="urn:microsoft.com/office/officeart/2005/8/layout/orgChart1"/>
    <dgm:cxn modelId="{C695BDD4-3271-4171-93C1-27E84728019D}" type="presParOf" srcId="{314A22FA-3C33-4D75-836C-FF6D27229E02}" destId="{AB5E4645-4C4B-4E0D-A01E-7F55B02C1D7E}" srcOrd="1" destOrd="0" presId="urn:microsoft.com/office/officeart/2005/8/layout/orgChart1"/>
    <dgm:cxn modelId="{BBD11742-E383-4CA6-87AD-0D231177344C}" type="presParOf" srcId="{E0344F9C-195D-4C7D-A5F2-8B7B97F17010}" destId="{DA472145-1DEE-4BCD-A76F-50CDCC698EEE}" srcOrd="1" destOrd="0" presId="urn:microsoft.com/office/officeart/2005/8/layout/orgChart1"/>
    <dgm:cxn modelId="{4B077359-F4D5-427E-B20D-AA5607EEA341}" type="presParOf" srcId="{DA472145-1DEE-4BCD-A76F-50CDCC698EEE}" destId="{52A2F893-882A-46F5-ADE0-A20E82E98E8E}" srcOrd="0" destOrd="0" presId="urn:microsoft.com/office/officeart/2005/8/layout/orgChart1"/>
    <dgm:cxn modelId="{5C43D7A2-CCD5-4506-AA38-5C80B925FB52}" type="presParOf" srcId="{DA472145-1DEE-4BCD-A76F-50CDCC698EEE}" destId="{89BBC963-A984-48CA-B11D-768F36E37A00}" srcOrd="1" destOrd="0" presId="urn:microsoft.com/office/officeart/2005/8/layout/orgChart1"/>
    <dgm:cxn modelId="{CBC58BDB-4548-4883-AAB8-C3BEECB950A8}" type="presParOf" srcId="{89BBC963-A984-48CA-B11D-768F36E37A00}" destId="{26DD10BB-FAB7-44F2-A659-6D064186D248}" srcOrd="0" destOrd="0" presId="urn:microsoft.com/office/officeart/2005/8/layout/orgChart1"/>
    <dgm:cxn modelId="{37004883-9779-4AF6-A872-AB3CBAF4E6FD}" type="presParOf" srcId="{26DD10BB-FAB7-44F2-A659-6D064186D248}" destId="{F3CBB5F1-3FA6-484D-B643-C18CDD9F95E6}" srcOrd="0" destOrd="0" presId="urn:microsoft.com/office/officeart/2005/8/layout/orgChart1"/>
    <dgm:cxn modelId="{25E9692A-AA84-452D-81B3-D8C299FF4627}" type="presParOf" srcId="{26DD10BB-FAB7-44F2-A659-6D064186D248}" destId="{79507045-3EEA-4B0E-9CA9-ED03A6592736}" srcOrd="1" destOrd="0" presId="urn:microsoft.com/office/officeart/2005/8/layout/orgChart1"/>
    <dgm:cxn modelId="{73C95159-0BCB-441D-9100-03BF1112AFE1}" type="presParOf" srcId="{89BBC963-A984-48CA-B11D-768F36E37A00}" destId="{2F6CD5F7-7D9C-4805-B3E8-E7CD5C9802DE}" srcOrd="1" destOrd="0" presId="urn:microsoft.com/office/officeart/2005/8/layout/orgChart1"/>
    <dgm:cxn modelId="{0D565AB6-C0A9-4716-8548-4BF1759743CB}" type="presParOf" srcId="{89BBC963-A984-48CA-B11D-768F36E37A00}" destId="{8B6F0205-CEF3-4476-9014-A526F0132534}" srcOrd="2" destOrd="0" presId="urn:microsoft.com/office/officeart/2005/8/layout/orgChart1"/>
    <dgm:cxn modelId="{5B2E9A4A-E463-4541-9F85-90F9235E504E}" type="presParOf" srcId="{DA472145-1DEE-4BCD-A76F-50CDCC698EEE}" destId="{BA6C7F90-A615-4C7C-8793-E0D7037FDBB5}" srcOrd="2" destOrd="0" presId="urn:microsoft.com/office/officeart/2005/8/layout/orgChart1"/>
    <dgm:cxn modelId="{71B73F03-36CD-4498-A65D-BB5C0830F4B2}" type="presParOf" srcId="{DA472145-1DEE-4BCD-A76F-50CDCC698EEE}" destId="{8E59E7C7-59F9-4380-9374-3DB67BDA8059}" srcOrd="3" destOrd="0" presId="urn:microsoft.com/office/officeart/2005/8/layout/orgChart1"/>
    <dgm:cxn modelId="{D5EAD773-ADF2-49D5-B6D4-4BC8FD648B90}" type="presParOf" srcId="{8E59E7C7-59F9-4380-9374-3DB67BDA8059}" destId="{D7F37A71-D802-4BA2-8097-D99A783C7EB4}" srcOrd="0" destOrd="0" presId="urn:microsoft.com/office/officeart/2005/8/layout/orgChart1"/>
    <dgm:cxn modelId="{4225439E-8126-415D-80B1-804108EE9A96}" type="presParOf" srcId="{D7F37A71-D802-4BA2-8097-D99A783C7EB4}" destId="{F41142F2-4532-4148-A9DB-2701565740B8}" srcOrd="0" destOrd="0" presId="urn:microsoft.com/office/officeart/2005/8/layout/orgChart1"/>
    <dgm:cxn modelId="{E875C04C-22FD-456F-8A7D-4B7B49E816F4}" type="presParOf" srcId="{D7F37A71-D802-4BA2-8097-D99A783C7EB4}" destId="{A71231F6-1C62-4D91-B10E-A252C7A3056D}" srcOrd="1" destOrd="0" presId="urn:microsoft.com/office/officeart/2005/8/layout/orgChart1"/>
    <dgm:cxn modelId="{2117E71F-760D-4A6B-AABF-D45EC9AB9A59}" type="presParOf" srcId="{8E59E7C7-59F9-4380-9374-3DB67BDA8059}" destId="{B896F6A9-F434-45A7-B01F-FBD01284FE4E}" srcOrd="1" destOrd="0" presId="urn:microsoft.com/office/officeart/2005/8/layout/orgChart1"/>
    <dgm:cxn modelId="{9D184CDF-60B7-4A53-9FF2-C92CC8B3D617}" type="presParOf" srcId="{8E59E7C7-59F9-4380-9374-3DB67BDA8059}" destId="{7FD77ED1-F477-4F4A-94A9-018944E591E5}" srcOrd="2" destOrd="0" presId="urn:microsoft.com/office/officeart/2005/8/layout/orgChart1"/>
    <dgm:cxn modelId="{2069A3D0-2AC6-4228-8DDA-AAE72CCD9444}" type="presParOf" srcId="{DA472145-1DEE-4BCD-A76F-50CDCC698EEE}" destId="{F0B76A55-481D-4E4B-A14F-CA47AE72B052}" srcOrd="4" destOrd="0" presId="urn:microsoft.com/office/officeart/2005/8/layout/orgChart1"/>
    <dgm:cxn modelId="{B426A99C-2907-4ACA-BC67-87E3F3068E81}" type="presParOf" srcId="{DA472145-1DEE-4BCD-A76F-50CDCC698EEE}" destId="{CF45B111-8973-4BA9-93CB-6E6586A956BD}" srcOrd="5" destOrd="0" presId="urn:microsoft.com/office/officeart/2005/8/layout/orgChart1"/>
    <dgm:cxn modelId="{DE51A17E-4AA6-4F45-A54D-8AD8A25724BD}" type="presParOf" srcId="{CF45B111-8973-4BA9-93CB-6E6586A956BD}" destId="{74D62E48-1AA9-4AC5-8299-191A354264B0}" srcOrd="0" destOrd="0" presId="urn:microsoft.com/office/officeart/2005/8/layout/orgChart1"/>
    <dgm:cxn modelId="{DAFC7E2D-8E3A-48EE-B2C4-7C0CD842BF67}" type="presParOf" srcId="{74D62E48-1AA9-4AC5-8299-191A354264B0}" destId="{459E2D55-54CE-40B8-9298-0CFE12AD3C37}" srcOrd="0" destOrd="0" presId="urn:microsoft.com/office/officeart/2005/8/layout/orgChart1"/>
    <dgm:cxn modelId="{FA00E9A6-7B9E-425A-9DA8-7BD6ABB1C97E}" type="presParOf" srcId="{74D62E48-1AA9-4AC5-8299-191A354264B0}" destId="{96D25A82-33CD-42F4-A559-559700C0DF9F}" srcOrd="1" destOrd="0" presId="urn:microsoft.com/office/officeart/2005/8/layout/orgChart1"/>
    <dgm:cxn modelId="{D37C328E-374B-4A0E-8C77-175FDE2405A4}" type="presParOf" srcId="{CF45B111-8973-4BA9-93CB-6E6586A956BD}" destId="{D2663D22-4898-482A-B3E5-5B2356B2C93F}" srcOrd="1" destOrd="0" presId="urn:microsoft.com/office/officeart/2005/8/layout/orgChart1"/>
    <dgm:cxn modelId="{8F138FD7-9233-4536-8F82-F9297FEE2718}" type="presParOf" srcId="{CF45B111-8973-4BA9-93CB-6E6586A956BD}" destId="{F0EEA7A9-7350-438A-AC1A-3C2BDB5B7BC7}" srcOrd="2" destOrd="0" presId="urn:microsoft.com/office/officeart/2005/8/layout/orgChart1"/>
    <dgm:cxn modelId="{45927322-758D-4D09-9253-3464A62C5EA6}" type="presParOf" srcId="{DA472145-1DEE-4BCD-A76F-50CDCC698EEE}" destId="{6642298A-954C-4B4B-A447-AAFFB387F420}" srcOrd="6" destOrd="0" presId="urn:microsoft.com/office/officeart/2005/8/layout/orgChart1"/>
    <dgm:cxn modelId="{C9DEE0BE-F8E6-48E9-B0BD-225A73EFC9CA}" type="presParOf" srcId="{DA472145-1DEE-4BCD-A76F-50CDCC698EEE}" destId="{C820D46E-9AD5-4590-BE80-F25CAA51475A}" srcOrd="7" destOrd="0" presId="urn:microsoft.com/office/officeart/2005/8/layout/orgChart1"/>
    <dgm:cxn modelId="{8F202123-D5E2-4D4B-AF46-FD8866CA48D8}" type="presParOf" srcId="{C820D46E-9AD5-4590-BE80-F25CAA51475A}" destId="{E7819AE7-A104-4B29-8B93-0B99B58BD6CC}" srcOrd="0" destOrd="0" presId="urn:microsoft.com/office/officeart/2005/8/layout/orgChart1"/>
    <dgm:cxn modelId="{D90F83A0-8D9E-43E9-BD71-97B4948B7FFB}" type="presParOf" srcId="{E7819AE7-A104-4B29-8B93-0B99B58BD6CC}" destId="{EE4A7676-D2C2-45AF-9A5F-2DD9E90D5CDD}" srcOrd="0" destOrd="0" presId="urn:microsoft.com/office/officeart/2005/8/layout/orgChart1"/>
    <dgm:cxn modelId="{262DCE56-00CF-4D93-89ED-BC6D327BFE21}" type="presParOf" srcId="{E7819AE7-A104-4B29-8B93-0B99B58BD6CC}" destId="{CFA9F6F7-AC0A-4B78-9833-FE31A067B12B}" srcOrd="1" destOrd="0" presId="urn:microsoft.com/office/officeart/2005/8/layout/orgChart1"/>
    <dgm:cxn modelId="{2305E8AA-AA92-45FA-8DF5-5F779043A9EA}" type="presParOf" srcId="{C820D46E-9AD5-4590-BE80-F25CAA51475A}" destId="{08FCCE26-1BA4-4A70-BEE0-9656BEBC6423}" srcOrd="1" destOrd="0" presId="urn:microsoft.com/office/officeart/2005/8/layout/orgChart1"/>
    <dgm:cxn modelId="{DE4053D8-D6EA-447F-B98C-BCF98A614F4B}" type="presParOf" srcId="{C820D46E-9AD5-4590-BE80-F25CAA51475A}" destId="{3B9F5487-BECF-45E2-A1E5-3E81151BB1AA}" srcOrd="2" destOrd="0" presId="urn:microsoft.com/office/officeart/2005/8/layout/orgChart1"/>
    <dgm:cxn modelId="{0AC5AE8B-2CE9-450F-BD7D-B96DCCC48C83}" type="presParOf" srcId="{E0344F9C-195D-4C7D-A5F2-8B7B97F17010}" destId="{F2B141BC-25A2-40AA-BBF6-528493881B2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8EA728-9A8C-471C-99F5-3F29D4FFD7C3}">
      <dsp:nvSpPr>
        <dsp:cNvPr id="0" name=""/>
        <dsp:cNvSpPr/>
      </dsp:nvSpPr>
      <dsp:spPr>
        <a:xfrm>
          <a:off x="3858329" y="876264"/>
          <a:ext cx="2599881" cy="15514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defRPr sz="3000"/>
          </a:pPr>
          <a:r>
            <a:rPr sz="3600" kern="1200"/>
            <a:t>Theatre</a:t>
          </a:r>
        </a:p>
      </dsp:txBody>
      <dsp:txXfrm>
        <a:off x="3858329" y="876264"/>
        <a:ext cx="2599881" cy="1551432"/>
      </dsp:txXfrm>
    </dsp:sp>
    <dsp:sp modelId="{FF9C6A3F-2299-4983-8656-83E3D288E72B}">
      <dsp:nvSpPr>
        <dsp:cNvPr id="0" name=""/>
        <dsp:cNvSpPr/>
      </dsp:nvSpPr>
      <dsp:spPr>
        <a:xfrm rot="1116663">
          <a:off x="6406937" y="2402664"/>
          <a:ext cx="1961043" cy="0"/>
        </a:xfrm>
        <a:custGeom>
          <a:avLst/>
          <a:gdLst/>
          <a:ahLst/>
          <a:cxnLst/>
          <a:rect l="0" t="0" r="0" b="0"/>
          <a:pathLst>
            <a:path>
              <a:moveTo>
                <a:pt x="0" y="0"/>
              </a:moveTo>
              <a:lnTo>
                <a:pt x="19610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092F0-3BD1-4AF7-A125-46C512BD0DA7}">
      <dsp:nvSpPr>
        <dsp:cNvPr id="0" name=""/>
        <dsp:cNvSpPr/>
      </dsp:nvSpPr>
      <dsp:spPr>
        <a:xfrm>
          <a:off x="8316706" y="2327204"/>
          <a:ext cx="2262583" cy="1538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defRPr sz="2800"/>
          </a:pPr>
          <a:r>
            <a:rPr sz="3600" kern="1200"/>
            <a:t>Teaching tool</a:t>
          </a:r>
        </a:p>
      </dsp:txBody>
      <dsp:txXfrm>
        <a:off x="8316706" y="2327204"/>
        <a:ext cx="2262583" cy="1538700"/>
      </dsp:txXfrm>
    </dsp:sp>
    <dsp:sp modelId="{DC9B68A1-DDC5-40BE-8BB8-28343B966624}">
      <dsp:nvSpPr>
        <dsp:cNvPr id="0" name=""/>
        <dsp:cNvSpPr/>
      </dsp:nvSpPr>
      <dsp:spPr>
        <a:xfrm rot="9521964">
          <a:off x="2480011" y="2418020"/>
          <a:ext cx="1427061" cy="0"/>
        </a:xfrm>
        <a:custGeom>
          <a:avLst/>
          <a:gdLst/>
          <a:ahLst/>
          <a:cxnLst/>
          <a:rect l="0" t="0" r="0" b="0"/>
          <a:pathLst>
            <a:path>
              <a:moveTo>
                <a:pt x="0" y="0"/>
              </a:moveTo>
              <a:lnTo>
                <a:pt x="142706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E5C40-733B-45AC-A3F6-B1DC70E53D55}">
      <dsp:nvSpPr>
        <dsp:cNvPr id="0" name=""/>
        <dsp:cNvSpPr/>
      </dsp:nvSpPr>
      <dsp:spPr>
        <a:xfrm>
          <a:off x="464343" y="2442475"/>
          <a:ext cx="2064411" cy="12743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defRPr sz="2800"/>
          </a:pPr>
          <a:r>
            <a:rPr sz="3600" kern="1200"/>
            <a:t>Art form</a:t>
          </a:r>
        </a:p>
      </dsp:txBody>
      <dsp:txXfrm>
        <a:off x="464343" y="2442475"/>
        <a:ext cx="2064411" cy="127439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1A28E8-E726-4F20-87A3-F5025E65FB9F}">
      <dsp:nvSpPr>
        <dsp:cNvPr id="0" name=""/>
        <dsp:cNvSpPr/>
      </dsp:nvSpPr>
      <dsp:spPr>
        <a:xfrm>
          <a:off x="0" y="463185"/>
          <a:ext cx="10661295" cy="21010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435" tIns="604012" rIns="827435" bIns="206248" numCol="1" spcCol="1270" anchor="t" anchorCtr="0">
          <a:noAutofit/>
        </a:bodyPr>
        <a:lstStyle/>
        <a:p>
          <a:pPr marL="285750" lvl="1" indent="-285750" algn="l" defTabSz="1289050">
            <a:lnSpc>
              <a:spcPct val="90000"/>
            </a:lnSpc>
            <a:spcBef>
              <a:spcPct val="0"/>
            </a:spcBef>
            <a:spcAft>
              <a:spcPct val="15000"/>
            </a:spcAft>
            <a:buChar char="••"/>
          </a:pPr>
          <a:r>
            <a:rPr sz="2900" kern="1200"/>
            <a:t>Works written for adults.</a:t>
          </a:r>
        </a:p>
        <a:p>
          <a:pPr marL="285750" lvl="1" indent="-285750" algn="l" defTabSz="1289050">
            <a:lnSpc>
              <a:spcPct val="90000"/>
            </a:lnSpc>
            <a:spcBef>
              <a:spcPct val="0"/>
            </a:spcBef>
            <a:spcAft>
              <a:spcPct val="15000"/>
            </a:spcAft>
            <a:buChar char="••"/>
          </a:pPr>
          <a:r>
            <a:rPr sz="2900" kern="1200"/>
            <a:t>Works written by famous writers in other times.</a:t>
          </a:r>
        </a:p>
        <a:p>
          <a:pPr marL="285750" lvl="1" indent="-285750" algn="l" defTabSz="1289050">
            <a:lnSpc>
              <a:spcPct val="90000"/>
            </a:lnSpc>
            <a:spcBef>
              <a:spcPct val="0"/>
            </a:spcBef>
            <a:spcAft>
              <a:spcPct val="15000"/>
            </a:spcAft>
            <a:buChar char="••"/>
          </a:pPr>
          <a:r>
            <a:rPr sz="2900" kern="1200"/>
            <a:t>The folk tales.</a:t>
          </a:r>
        </a:p>
      </dsp:txBody>
      <dsp:txXfrm>
        <a:off x="0" y="463185"/>
        <a:ext cx="10661295" cy="2101050"/>
      </dsp:txXfrm>
    </dsp:sp>
    <dsp:sp modelId="{AE0D8A74-6F1F-4DC2-92C7-BD35A2A8148B}">
      <dsp:nvSpPr>
        <dsp:cNvPr id="0" name=""/>
        <dsp:cNvSpPr/>
      </dsp:nvSpPr>
      <dsp:spPr>
        <a:xfrm>
          <a:off x="533064" y="35145"/>
          <a:ext cx="4722676" cy="856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080" tIns="0" rIns="282080" bIns="0" numCol="1" spcCol="1270" anchor="ctr" anchorCtr="0">
          <a:noAutofit/>
        </a:bodyPr>
        <a:lstStyle/>
        <a:p>
          <a:pPr lvl="0" algn="l" defTabSz="1289050">
            <a:lnSpc>
              <a:spcPct val="90000"/>
            </a:lnSpc>
            <a:spcBef>
              <a:spcPct val="0"/>
            </a:spcBef>
            <a:spcAft>
              <a:spcPct val="35000"/>
            </a:spcAft>
            <a:defRPr b="1">
              <a:effectLst>
                <a:outerShdw blurRad="38100" dist="38100" dir="2700000" algn="tl">
                  <a:srgbClr val="000000">
                    <a:alpha val="43137"/>
                  </a:srgbClr>
                </a:outerShdw>
              </a:effectLst>
            </a:defRPr>
          </a:pPr>
          <a:r>
            <a:rPr sz="2900" kern="1200"/>
            <a:t>Covers:</a:t>
          </a:r>
        </a:p>
      </dsp:txBody>
      <dsp:txXfrm>
        <a:off x="533064" y="35145"/>
        <a:ext cx="4722676" cy="8560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1DD78-EA41-4827-ACE1-13EE1B16CECD}">
      <dsp:nvSpPr>
        <dsp:cNvPr id="0" name=""/>
        <dsp:cNvSpPr/>
      </dsp:nvSpPr>
      <dsp:spPr>
        <a:xfrm>
          <a:off x="0"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working in groups </a:t>
          </a:r>
        </a:p>
      </dsp:txBody>
      <dsp:txXfrm>
        <a:off x="0" y="1348163"/>
        <a:ext cx="1495926" cy="1402430"/>
      </dsp:txXfrm>
    </dsp:sp>
    <dsp:sp modelId="{B8C4B8C0-1B7A-43F2-B07D-99E4C643BBD9}">
      <dsp:nvSpPr>
        <dsp:cNvPr id="0" name=""/>
        <dsp:cNvSpPr/>
      </dsp:nvSpPr>
      <dsp:spPr>
        <a:xfrm>
          <a:off x="1645519" y="1863884"/>
          <a:ext cx="317136" cy="370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sz="1400" kern="1200"/>
        </a:p>
      </dsp:txBody>
      <dsp:txXfrm>
        <a:off x="1645519" y="1863884"/>
        <a:ext cx="317136" cy="370989"/>
      </dsp:txXfrm>
    </dsp:sp>
    <dsp:sp modelId="{056D5E7A-38A2-49DE-A149-8E05155473B2}">
      <dsp:nvSpPr>
        <dsp:cNvPr id="0" name=""/>
        <dsp:cNvSpPr/>
      </dsp:nvSpPr>
      <dsp:spPr>
        <a:xfrm>
          <a:off x="2094296"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create a fantastic world based on a story</a:t>
          </a:r>
        </a:p>
      </dsp:txBody>
      <dsp:txXfrm>
        <a:off x="2094296" y="1348163"/>
        <a:ext cx="1495926" cy="1402430"/>
      </dsp:txXfrm>
    </dsp:sp>
    <dsp:sp modelId="{0899594B-BAF7-4530-BDAF-810598BF22E6}">
      <dsp:nvSpPr>
        <dsp:cNvPr id="0" name=""/>
        <dsp:cNvSpPr/>
      </dsp:nvSpPr>
      <dsp:spPr>
        <a:xfrm>
          <a:off x="3739815" y="1863884"/>
          <a:ext cx="317136" cy="370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sz="1400" kern="1200"/>
        </a:p>
      </dsp:txBody>
      <dsp:txXfrm>
        <a:off x="3739815" y="1863884"/>
        <a:ext cx="317136" cy="370989"/>
      </dsp:txXfrm>
    </dsp:sp>
    <dsp:sp modelId="{104A117F-87C6-49C9-901A-E0F77E72DA64}">
      <dsp:nvSpPr>
        <dsp:cNvPr id="0" name=""/>
        <dsp:cNvSpPr/>
      </dsp:nvSpPr>
      <dsp:spPr>
        <a:xfrm>
          <a:off x="4188593"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they play roles</a:t>
          </a:r>
        </a:p>
      </dsp:txBody>
      <dsp:txXfrm>
        <a:off x="4188593" y="1348163"/>
        <a:ext cx="1495926" cy="1402430"/>
      </dsp:txXfrm>
    </dsp:sp>
    <dsp:sp modelId="{D11008A6-CBDA-4FC0-90C0-E33D68E4F5B0}">
      <dsp:nvSpPr>
        <dsp:cNvPr id="0" name=""/>
        <dsp:cNvSpPr/>
      </dsp:nvSpPr>
      <dsp:spPr>
        <a:xfrm>
          <a:off x="5834112" y="1863884"/>
          <a:ext cx="317136" cy="370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sz="1400" kern="1200"/>
        </a:p>
      </dsp:txBody>
      <dsp:txXfrm>
        <a:off x="5834112" y="1863884"/>
        <a:ext cx="317136" cy="370989"/>
      </dsp:txXfrm>
    </dsp:sp>
    <dsp:sp modelId="{3C42ACE5-C039-4F68-A6FA-D4F0F24D8121}">
      <dsp:nvSpPr>
        <dsp:cNvPr id="0" name=""/>
        <dsp:cNvSpPr/>
      </dsp:nvSpPr>
      <dsp:spPr>
        <a:xfrm>
          <a:off x="6282890"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take decisions</a:t>
          </a:r>
        </a:p>
      </dsp:txBody>
      <dsp:txXfrm>
        <a:off x="6282890" y="1348163"/>
        <a:ext cx="1495926" cy="1402430"/>
      </dsp:txXfrm>
    </dsp:sp>
    <dsp:sp modelId="{E084767C-6BDE-45FC-BC5F-B2E5E19EDE21}">
      <dsp:nvSpPr>
        <dsp:cNvPr id="0" name=""/>
        <dsp:cNvSpPr/>
      </dsp:nvSpPr>
      <dsp:spPr>
        <a:xfrm>
          <a:off x="7928409" y="1863884"/>
          <a:ext cx="317136" cy="370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sz="1400" kern="1200"/>
        </a:p>
      </dsp:txBody>
      <dsp:txXfrm>
        <a:off x="7928409" y="1863884"/>
        <a:ext cx="317136" cy="370989"/>
      </dsp:txXfrm>
    </dsp:sp>
    <dsp:sp modelId="{339900CE-156B-477E-A127-71DED5724ED3}">
      <dsp:nvSpPr>
        <dsp:cNvPr id="0" name=""/>
        <dsp:cNvSpPr/>
      </dsp:nvSpPr>
      <dsp:spPr>
        <a:xfrm>
          <a:off x="8377187"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they act</a:t>
          </a:r>
        </a:p>
      </dsp:txBody>
      <dsp:txXfrm>
        <a:off x="8377187" y="1348163"/>
        <a:ext cx="1495926" cy="1402430"/>
      </dsp:txXfrm>
    </dsp:sp>
    <dsp:sp modelId="{F4421E9E-370E-4784-9CE6-E0327D2DA97D}">
      <dsp:nvSpPr>
        <dsp:cNvPr id="0" name=""/>
        <dsp:cNvSpPr/>
      </dsp:nvSpPr>
      <dsp:spPr>
        <a:xfrm>
          <a:off x="10022706" y="1863884"/>
          <a:ext cx="317136" cy="370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sz="1400" kern="1200"/>
        </a:p>
      </dsp:txBody>
      <dsp:txXfrm>
        <a:off x="10022706" y="1863884"/>
        <a:ext cx="317136" cy="370989"/>
      </dsp:txXfrm>
    </dsp:sp>
    <dsp:sp modelId="{1DA4F238-27F4-46F5-8567-3D0664D511FA}">
      <dsp:nvSpPr>
        <dsp:cNvPr id="0" name=""/>
        <dsp:cNvSpPr/>
      </dsp:nvSpPr>
      <dsp:spPr>
        <a:xfrm>
          <a:off x="10471484" y="1348163"/>
          <a:ext cx="1495926" cy="14024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b="1">
              <a:solidFill>
                <a:schemeClr val="bg2"/>
              </a:solidFill>
            </a:defRPr>
          </a:pPr>
          <a:r>
            <a:rPr sz="1800" kern="1200"/>
            <a:t>reflect on</a:t>
          </a:r>
          <a:endParaRPr sz="1800" b="1" kern="1200">
            <a:solidFill>
              <a:schemeClr val="bg2"/>
            </a:solidFill>
          </a:endParaRPr>
        </a:p>
      </dsp:txBody>
      <dsp:txXfrm>
        <a:off x="10471484" y="1348163"/>
        <a:ext cx="1495926" cy="140243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3BD9AB-4539-4128-8724-0816AA6D2163}">
      <dsp:nvSpPr>
        <dsp:cNvPr id="0" name=""/>
        <dsp:cNvSpPr/>
      </dsp:nvSpPr>
      <dsp:spPr>
        <a:xfrm>
          <a:off x="5621" y="0"/>
          <a:ext cx="5321510" cy="33120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222250">
            <a:lnSpc>
              <a:spcPct val="90000"/>
            </a:lnSpc>
            <a:spcBef>
              <a:spcPct val="0"/>
            </a:spcBef>
            <a:spcAft>
              <a:spcPct val="35000"/>
            </a:spcAft>
            <a:defRPr sz="2400"/>
          </a:pPr>
          <a:r>
            <a:rPr kern="1200" dirty="0" smtClean="0"/>
            <a:t>Similarities</a:t>
          </a:r>
          <a:endParaRPr lang="en-US" kern="1200" dirty="0" smtClean="0"/>
        </a:p>
        <a:p>
          <a:pPr lvl="0" algn="l" defTabSz="222250">
            <a:lnSpc>
              <a:spcPct val="90000"/>
            </a:lnSpc>
            <a:spcBef>
              <a:spcPct val="0"/>
            </a:spcBef>
            <a:spcAft>
              <a:spcPct val="35000"/>
            </a:spcAft>
            <a:defRPr sz="2400"/>
          </a:pPr>
          <a:r>
            <a:rPr lang="en-US" sz="1800" kern="1200" dirty="0" smtClean="0"/>
            <a:t>The role</a:t>
          </a:r>
        </a:p>
        <a:p>
          <a:pPr lvl="0" algn="l" defTabSz="222250">
            <a:lnSpc>
              <a:spcPct val="90000"/>
            </a:lnSpc>
            <a:spcBef>
              <a:spcPct val="0"/>
            </a:spcBef>
            <a:spcAft>
              <a:spcPct val="35000"/>
            </a:spcAft>
            <a:defRPr sz="2400"/>
          </a:pPr>
          <a:r>
            <a:rPr lang="en-US" sz="1800" kern="1200" dirty="0" smtClean="0"/>
            <a:t>The dramatic tension</a:t>
          </a:r>
        </a:p>
        <a:p>
          <a:pPr lvl="0" algn="l" defTabSz="222250">
            <a:lnSpc>
              <a:spcPct val="90000"/>
            </a:lnSpc>
            <a:spcBef>
              <a:spcPct val="0"/>
            </a:spcBef>
            <a:spcAft>
              <a:spcPct val="35000"/>
            </a:spcAft>
            <a:defRPr sz="2400"/>
          </a:pPr>
          <a:r>
            <a:rPr lang="en-US" sz="1800" kern="1200" dirty="0" smtClean="0"/>
            <a:t>Focus, space</a:t>
          </a:r>
        </a:p>
        <a:p>
          <a:pPr lvl="0" algn="l" defTabSz="222250">
            <a:lnSpc>
              <a:spcPct val="90000"/>
            </a:lnSpc>
            <a:spcBef>
              <a:spcPct val="0"/>
            </a:spcBef>
            <a:spcAft>
              <a:spcPct val="35000"/>
            </a:spcAft>
            <a:defRPr sz="2400"/>
          </a:pPr>
          <a:r>
            <a:rPr lang="en-US" sz="1800" kern="1200" dirty="0" smtClean="0"/>
            <a:t>Time</a:t>
          </a:r>
        </a:p>
        <a:p>
          <a:pPr lvl="0" algn="l" defTabSz="222250">
            <a:lnSpc>
              <a:spcPct val="90000"/>
            </a:lnSpc>
            <a:spcBef>
              <a:spcPct val="0"/>
            </a:spcBef>
            <a:spcAft>
              <a:spcPct val="35000"/>
            </a:spcAft>
            <a:defRPr sz="2400"/>
          </a:pPr>
          <a:r>
            <a:rPr lang="en-US" sz="1800" kern="1200" dirty="0" smtClean="0"/>
            <a:t>Language and movement</a:t>
          </a:r>
        </a:p>
        <a:p>
          <a:pPr lvl="0" algn="l" defTabSz="222250">
            <a:lnSpc>
              <a:spcPct val="90000"/>
            </a:lnSpc>
            <a:spcBef>
              <a:spcPct val="0"/>
            </a:spcBef>
            <a:spcAft>
              <a:spcPct val="35000"/>
            </a:spcAft>
            <a:defRPr sz="2400"/>
          </a:pPr>
          <a:r>
            <a:rPr lang="en-US" sz="1800" kern="1200" dirty="0" smtClean="0"/>
            <a:t>Atmosphere, symbols, meaning</a:t>
          </a:r>
        </a:p>
        <a:p>
          <a:pPr lvl="0" algn="ctr" defTabSz="222250">
            <a:lnSpc>
              <a:spcPct val="90000"/>
            </a:lnSpc>
            <a:spcBef>
              <a:spcPct val="0"/>
            </a:spcBef>
            <a:spcAft>
              <a:spcPct val="35000"/>
            </a:spcAft>
          </a:pPr>
          <a:endParaRPr kern="1200" dirty="0"/>
        </a:p>
      </dsp:txBody>
      <dsp:txXfrm>
        <a:off x="5621" y="0"/>
        <a:ext cx="5321510" cy="3312077"/>
      </dsp:txXfrm>
    </dsp:sp>
    <dsp:sp modelId="{2273EB8D-FDB0-4D51-A532-D9047D5D5C09}">
      <dsp:nvSpPr>
        <dsp:cNvPr id="0" name=""/>
        <dsp:cNvSpPr/>
      </dsp:nvSpPr>
      <dsp:spPr>
        <a:xfrm>
          <a:off x="5621" y="3312077"/>
          <a:ext cx="5321510" cy="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defRPr sz="2400"/>
          </a:pPr>
          <a:endParaRPr sz="2800" kern="1200" dirty="0"/>
        </a:p>
        <a:p>
          <a:pPr marL="285750" lvl="1" indent="-285750" algn="l" defTabSz="1244600">
            <a:lnSpc>
              <a:spcPct val="90000"/>
            </a:lnSpc>
            <a:spcBef>
              <a:spcPct val="0"/>
            </a:spcBef>
            <a:spcAft>
              <a:spcPct val="15000"/>
            </a:spcAft>
            <a:buChar char="••"/>
            <a:defRPr sz="2400"/>
          </a:pPr>
          <a:endParaRPr sz="2800" kern="1200" dirty="0"/>
        </a:p>
        <a:p>
          <a:pPr marL="171450" lvl="1" indent="-171450" algn="l" defTabSz="711200">
            <a:lnSpc>
              <a:spcPct val="90000"/>
            </a:lnSpc>
            <a:spcBef>
              <a:spcPct val="0"/>
            </a:spcBef>
            <a:spcAft>
              <a:spcPct val="15000"/>
            </a:spcAft>
            <a:buChar char="••"/>
            <a:defRPr sz="2400"/>
          </a:pPr>
          <a:endParaRPr sz="1600" kern="1200" dirty="0"/>
        </a:p>
        <a:p>
          <a:pPr marL="171450" lvl="1" indent="-171450" algn="l" defTabSz="711200">
            <a:lnSpc>
              <a:spcPct val="90000"/>
            </a:lnSpc>
            <a:spcBef>
              <a:spcPct val="0"/>
            </a:spcBef>
            <a:spcAft>
              <a:spcPct val="15000"/>
            </a:spcAft>
            <a:buChar char="••"/>
            <a:defRPr sz="2400"/>
          </a:pPr>
          <a:endParaRPr sz="1600" kern="1200"/>
        </a:p>
        <a:p>
          <a:pPr marL="171450" lvl="1" indent="-171450" algn="l" defTabSz="711200">
            <a:lnSpc>
              <a:spcPct val="90000"/>
            </a:lnSpc>
            <a:spcBef>
              <a:spcPct val="0"/>
            </a:spcBef>
            <a:spcAft>
              <a:spcPct val="15000"/>
            </a:spcAft>
            <a:buChar char="••"/>
            <a:defRPr sz="2400"/>
          </a:pPr>
          <a:endParaRPr sz="1600" kern="1200" dirty="0"/>
        </a:p>
        <a:p>
          <a:pPr marL="171450" lvl="1" indent="-171450" algn="l" defTabSz="711200">
            <a:lnSpc>
              <a:spcPct val="90000"/>
            </a:lnSpc>
            <a:spcBef>
              <a:spcPct val="0"/>
            </a:spcBef>
            <a:spcAft>
              <a:spcPct val="15000"/>
            </a:spcAft>
            <a:buChar char="••"/>
            <a:defRPr sz="2400"/>
          </a:pPr>
          <a:endParaRPr sz="1600" kern="1200" dirty="0"/>
        </a:p>
      </dsp:txBody>
      <dsp:txXfrm>
        <a:off x="5621" y="3312077"/>
        <a:ext cx="5321510" cy="0"/>
      </dsp:txXfrm>
    </dsp:sp>
    <dsp:sp modelId="{E1D5D320-EBD1-4BBF-A63B-7705BC780620}">
      <dsp:nvSpPr>
        <dsp:cNvPr id="0" name=""/>
        <dsp:cNvSpPr/>
      </dsp:nvSpPr>
      <dsp:spPr>
        <a:xfrm>
          <a:off x="6072143" y="0"/>
          <a:ext cx="5321510" cy="33120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222250">
            <a:lnSpc>
              <a:spcPct val="90000"/>
            </a:lnSpc>
            <a:spcBef>
              <a:spcPct val="0"/>
            </a:spcBef>
            <a:spcAft>
              <a:spcPct val="35000"/>
            </a:spcAft>
            <a:defRPr sz="2400"/>
          </a:pPr>
          <a:r>
            <a:rPr kern="1200" dirty="0" smtClean="0"/>
            <a:t>Differences</a:t>
          </a:r>
          <a:r>
            <a:rPr lang="en-US" kern="1200" dirty="0" smtClean="0"/>
            <a:t> </a:t>
          </a:r>
        </a:p>
        <a:p>
          <a:pPr lvl="0" algn="l" defTabSz="222250">
            <a:lnSpc>
              <a:spcPct val="90000"/>
            </a:lnSpc>
            <a:spcBef>
              <a:spcPct val="0"/>
            </a:spcBef>
            <a:spcAft>
              <a:spcPct val="35000"/>
            </a:spcAft>
            <a:defRPr sz="2400"/>
          </a:pPr>
          <a:r>
            <a:rPr lang="en-US" sz="2000" kern="1200" dirty="0" smtClean="0"/>
            <a:t>It is based on improvisation and not just on a text.</a:t>
          </a:r>
        </a:p>
        <a:p>
          <a:pPr lvl="0" algn="l" defTabSz="222250">
            <a:lnSpc>
              <a:spcPct val="90000"/>
            </a:lnSpc>
            <a:spcBef>
              <a:spcPct val="0"/>
            </a:spcBef>
            <a:spcAft>
              <a:spcPct val="35000"/>
            </a:spcAft>
          </a:pPr>
          <a:r>
            <a:rPr lang="en-US" sz="2000" kern="1200" dirty="0" smtClean="0"/>
            <a:t>There is no common.</a:t>
          </a:r>
        </a:p>
        <a:p>
          <a:pPr lvl="0" algn="l" defTabSz="222250">
            <a:lnSpc>
              <a:spcPct val="90000"/>
            </a:lnSpc>
            <a:spcBef>
              <a:spcPct val="0"/>
            </a:spcBef>
            <a:spcAft>
              <a:spcPct val="35000"/>
            </a:spcAft>
          </a:pPr>
          <a:endParaRPr kern="1200" dirty="0"/>
        </a:p>
      </dsp:txBody>
      <dsp:txXfrm>
        <a:off x="6072143" y="0"/>
        <a:ext cx="5321510" cy="3312077"/>
      </dsp:txXfrm>
    </dsp:sp>
    <dsp:sp modelId="{F4528981-7D41-48A4-9F09-E83F29B6BB18}">
      <dsp:nvSpPr>
        <dsp:cNvPr id="0" name=""/>
        <dsp:cNvSpPr/>
      </dsp:nvSpPr>
      <dsp:spPr>
        <a:xfrm>
          <a:off x="6072143" y="3312077"/>
          <a:ext cx="5321510" cy="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defRPr sz="2400"/>
          </a:pPr>
          <a:endParaRPr sz="3600" kern="1200" dirty="0"/>
        </a:p>
        <a:p>
          <a:pPr marL="285750" lvl="1" indent="-285750" algn="l" defTabSz="1644650">
            <a:lnSpc>
              <a:spcPct val="90000"/>
            </a:lnSpc>
            <a:spcBef>
              <a:spcPct val="0"/>
            </a:spcBef>
            <a:spcAft>
              <a:spcPct val="15000"/>
            </a:spcAft>
            <a:buChar char="••"/>
          </a:pPr>
          <a:endParaRPr sz="3700" kern="1200" dirty="0"/>
        </a:p>
      </dsp:txBody>
      <dsp:txXfrm>
        <a:off x="6072143" y="3312077"/>
        <a:ext cx="5321510" cy="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D50602-6CC2-469C-8FBD-7211E4562EB9}">
      <dsp:nvSpPr>
        <dsp:cNvPr id="0" name=""/>
        <dsp:cNvSpPr/>
      </dsp:nvSpPr>
      <dsp:spPr>
        <a:xfrm rot="10800000">
          <a:off x="1238361" y="162"/>
          <a:ext cx="4330146" cy="59074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500" tIns="137160" rIns="256032" bIns="137160" numCol="1" spcCol="1270" anchor="ctr" anchorCtr="0">
          <a:noAutofit/>
        </a:bodyPr>
        <a:lstStyle/>
        <a:p>
          <a:pPr lvl="0" algn="ctr" defTabSz="2889250">
            <a:lnSpc>
              <a:spcPct val="90000"/>
            </a:lnSpc>
            <a:spcBef>
              <a:spcPct val="0"/>
            </a:spcBef>
            <a:spcAft>
              <a:spcPct val="35000"/>
            </a:spcAft>
            <a:defRPr sz="2400"/>
          </a:pPr>
          <a:r>
            <a:rPr kern="1200"/>
            <a:t>Drama in Education</a:t>
          </a:r>
          <a:endParaRPr sz="2400" kern="1200"/>
        </a:p>
      </dsp:txBody>
      <dsp:txXfrm rot="10800000">
        <a:off x="1238361" y="162"/>
        <a:ext cx="4330146" cy="590740"/>
      </dsp:txXfrm>
    </dsp:sp>
    <dsp:sp modelId="{E08393A6-547A-4894-9345-24EE9A751124}">
      <dsp:nvSpPr>
        <dsp:cNvPr id="0" name=""/>
        <dsp:cNvSpPr/>
      </dsp:nvSpPr>
      <dsp:spPr>
        <a:xfrm>
          <a:off x="942990" y="162"/>
          <a:ext cx="590740" cy="590740"/>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7D11D-9D7A-4829-8545-A7D7846E6FDB}">
      <dsp:nvSpPr>
        <dsp:cNvPr id="0" name=""/>
        <dsp:cNvSpPr/>
      </dsp:nvSpPr>
      <dsp:spPr>
        <a:xfrm rot="10800000">
          <a:off x="1238169" y="738588"/>
          <a:ext cx="4330146" cy="59074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500" tIns="137160" rIns="256032" bIns="137160" numCol="1" spcCol="1270" anchor="ctr" anchorCtr="0">
          <a:noAutofit/>
        </a:bodyPr>
        <a:lstStyle/>
        <a:p>
          <a:pPr lvl="0" algn="ctr" defTabSz="1600200">
            <a:lnSpc>
              <a:spcPct val="90000"/>
            </a:lnSpc>
            <a:spcBef>
              <a:spcPct val="0"/>
            </a:spcBef>
            <a:spcAft>
              <a:spcPct val="35000"/>
            </a:spcAft>
            <a:defRPr sz="2400"/>
          </a:pPr>
          <a:r>
            <a:rPr sz="3600" kern="1200"/>
            <a:t>Classical works</a:t>
          </a:r>
        </a:p>
      </dsp:txBody>
      <dsp:txXfrm rot="10800000">
        <a:off x="1238169" y="738588"/>
        <a:ext cx="4330146" cy="590740"/>
      </dsp:txXfrm>
    </dsp:sp>
    <dsp:sp modelId="{883AA17E-4535-4CCD-9069-0237BB14516D}">
      <dsp:nvSpPr>
        <dsp:cNvPr id="0" name=""/>
        <dsp:cNvSpPr/>
      </dsp:nvSpPr>
      <dsp:spPr>
        <a:xfrm rot="433995">
          <a:off x="943182" y="755648"/>
          <a:ext cx="589972" cy="556619"/>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EB739E-A8CA-42DC-A460-1AEC1C01FC89}">
      <dsp:nvSpPr>
        <dsp:cNvPr id="0" name=""/>
        <dsp:cNvSpPr/>
      </dsp:nvSpPr>
      <dsp:spPr>
        <a:xfrm>
          <a:off x="1453246" y="206250"/>
          <a:ext cx="5426748" cy="160343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F3FE2-17B6-4AA5-91B0-408B24A1BC09}">
      <dsp:nvSpPr>
        <dsp:cNvPr id="0" name=""/>
        <dsp:cNvSpPr/>
      </dsp:nvSpPr>
      <dsp:spPr>
        <a:xfrm>
          <a:off x="3743291" y="3976255"/>
          <a:ext cx="846666" cy="541866"/>
        </a:xfrm>
        <a:prstGeom prst="downArrow">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dsp:style>
    </dsp:sp>
    <dsp:sp modelId="{F9644766-B147-44B3-BBDE-E11F79252B19}">
      <dsp:nvSpPr>
        <dsp:cNvPr id="0" name=""/>
        <dsp:cNvSpPr/>
      </dsp:nvSpPr>
      <dsp:spPr>
        <a:xfrm>
          <a:off x="2291323" y="4382445"/>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sz="2500" kern="1200" dirty="0"/>
            <a:t>Teaching experiential proposal</a:t>
          </a:r>
        </a:p>
      </dsp:txBody>
      <dsp:txXfrm>
        <a:off x="2291323" y="4382445"/>
        <a:ext cx="4064000" cy="1016000"/>
      </dsp:txXfrm>
    </dsp:sp>
    <dsp:sp modelId="{C28D7B87-E664-4B4B-A580-5EF376AA123A}">
      <dsp:nvSpPr>
        <dsp:cNvPr id="0" name=""/>
        <dsp:cNvSpPr/>
      </dsp:nvSpPr>
      <dsp:spPr>
        <a:xfrm>
          <a:off x="3595696" y="2018323"/>
          <a:ext cx="1524000" cy="152400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sz="1500" kern="1200" dirty="0"/>
            <a:t>Educational Drama</a:t>
          </a:r>
        </a:p>
      </dsp:txBody>
      <dsp:txXfrm>
        <a:off x="3595696" y="2018323"/>
        <a:ext cx="1524000" cy="1524000"/>
      </dsp:txXfrm>
    </dsp:sp>
    <dsp:sp modelId="{3AA7FC4A-2AE9-4D9F-AB1E-FAD32F10DDC2}">
      <dsp:nvSpPr>
        <dsp:cNvPr id="0" name=""/>
        <dsp:cNvSpPr/>
      </dsp:nvSpPr>
      <dsp:spPr>
        <a:xfrm>
          <a:off x="2493500" y="1354312"/>
          <a:ext cx="1524000" cy="152400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sz="1500" kern="1200" dirty="0"/>
            <a:t>Adaptation</a:t>
          </a:r>
        </a:p>
      </dsp:txBody>
      <dsp:txXfrm>
        <a:off x="2493500" y="1354312"/>
        <a:ext cx="1524000" cy="1524000"/>
      </dsp:txXfrm>
    </dsp:sp>
    <dsp:sp modelId="{BD85E58B-229C-4A34-BEA4-766639E3400D}">
      <dsp:nvSpPr>
        <dsp:cNvPr id="0" name=""/>
        <dsp:cNvSpPr/>
      </dsp:nvSpPr>
      <dsp:spPr>
        <a:xfrm>
          <a:off x="4342863" y="713032"/>
          <a:ext cx="1524000" cy="152400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sz="1500" kern="1200" dirty="0"/>
            <a:t>Creative Writing</a:t>
          </a:r>
        </a:p>
      </dsp:txBody>
      <dsp:txXfrm>
        <a:off x="4342863" y="713032"/>
        <a:ext cx="1524000" cy="1524000"/>
      </dsp:txXfrm>
    </dsp:sp>
    <dsp:sp modelId="{6DAB551E-59AA-4D47-97D8-27F6698F8E57}">
      <dsp:nvSpPr>
        <dsp:cNvPr id="0" name=""/>
        <dsp:cNvSpPr/>
      </dsp:nvSpPr>
      <dsp:spPr>
        <a:xfrm>
          <a:off x="1330455" y="84845"/>
          <a:ext cx="5781534" cy="379306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FEB1B6-DD6E-4396-AC49-D2CE950EC1F4}">
      <dsp:nvSpPr>
        <dsp:cNvPr id="0" name=""/>
        <dsp:cNvSpPr/>
      </dsp:nvSpPr>
      <dsp:spPr>
        <a:xfrm rot="16200000">
          <a:off x="-130595" y="134534"/>
          <a:ext cx="4057650" cy="378858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702" bIns="0" numCol="1" spcCol="1270" anchor="t" anchorCtr="0">
          <a:noAutofit/>
        </a:bodyPr>
        <a:lstStyle/>
        <a:p>
          <a:pPr lvl="0" algn="l" defTabSz="1778000">
            <a:lnSpc>
              <a:spcPct val="90000"/>
            </a:lnSpc>
            <a:spcBef>
              <a:spcPct val="0"/>
            </a:spcBef>
            <a:spcAft>
              <a:spcPct val="35000"/>
            </a:spcAft>
            <a:defRPr u="sng"/>
          </a:pPr>
          <a:r>
            <a:rPr sz="4000" kern="1200"/>
            <a:t>First part</a:t>
          </a:r>
          <a:endParaRPr sz="4000" u="sng" kern="1200"/>
        </a:p>
        <a:p>
          <a:pPr marL="285750" lvl="1" indent="-285750" algn="l" defTabSz="1377950">
            <a:lnSpc>
              <a:spcPct val="90000"/>
            </a:lnSpc>
            <a:spcBef>
              <a:spcPct val="0"/>
            </a:spcBef>
            <a:spcAft>
              <a:spcPct val="15000"/>
            </a:spcAft>
            <a:buChar char="••"/>
          </a:pPr>
          <a:r>
            <a:rPr sz="3100" kern="1200"/>
            <a:t>Bibliographic overview</a:t>
          </a:r>
        </a:p>
      </dsp:txBody>
      <dsp:txXfrm rot="16200000">
        <a:off x="-130595" y="134534"/>
        <a:ext cx="4057650" cy="3788581"/>
      </dsp:txXfrm>
    </dsp:sp>
    <dsp:sp modelId="{1FADA072-1293-4934-971A-A76F8D299751}">
      <dsp:nvSpPr>
        <dsp:cNvPr id="0" name=""/>
        <dsp:cNvSpPr/>
      </dsp:nvSpPr>
      <dsp:spPr>
        <a:xfrm rot="16200000">
          <a:off x="3942129" y="134534"/>
          <a:ext cx="4057650" cy="378858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702" bIns="0" numCol="1" spcCol="1270" anchor="t" anchorCtr="0">
          <a:noAutofit/>
        </a:bodyPr>
        <a:lstStyle/>
        <a:p>
          <a:pPr lvl="0" algn="l" defTabSz="1778000">
            <a:lnSpc>
              <a:spcPct val="90000"/>
            </a:lnSpc>
            <a:spcBef>
              <a:spcPct val="0"/>
            </a:spcBef>
            <a:spcAft>
              <a:spcPct val="35000"/>
            </a:spcAft>
            <a:defRPr u="sng"/>
          </a:pPr>
          <a:r>
            <a:rPr sz="4000" kern="1200"/>
            <a:t>Second part</a:t>
          </a:r>
          <a:endParaRPr sz="4000" u="sng" kern="1200"/>
        </a:p>
        <a:p>
          <a:pPr marL="285750" lvl="1" indent="-285750" algn="l" defTabSz="1377950">
            <a:lnSpc>
              <a:spcPct val="90000"/>
            </a:lnSpc>
            <a:spcBef>
              <a:spcPct val="0"/>
            </a:spcBef>
            <a:spcAft>
              <a:spcPct val="15000"/>
            </a:spcAft>
            <a:buChar char="••"/>
          </a:pPr>
          <a:r>
            <a:rPr sz="3100" kern="1200"/>
            <a:t>Theatrical adaptation</a:t>
          </a:r>
        </a:p>
        <a:p>
          <a:pPr marL="285750" lvl="1" indent="-285750" algn="l" defTabSz="1377950">
            <a:lnSpc>
              <a:spcPct val="90000"/>
            </a:lnSpc>
            <a:spcBef>
              <a:spcPct val="0"/>
            </a:spcBef>
            <a:spcAft>
              <a:spcPct val="15000"/>
            </a:spcAft>
            <a:buChar char="••"/>
          </a:pPr>
          <a:r>
            <a:rPr sz="3100" kern="1200"/>
            <a:t>Educational drama</a:t>
          </a:r>
        </a:p>
      </dsp:txBody>
      <dsp:txXfrm rot="16200000">
        <a:off x="3942129" y="134534"/>
        <a:ext cx="4057650" cy="37885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017C22-24E4-423C-801B-17523834CE91}">
      <dsp:nvSpPr>
        <dsp:cNvPr id="0" name=""/>
        <dsp:cNvSpPr/>
      </dsp:nvSpPr>
      <dsp:spPr>
        <a:xfrm>
          <a:off x="2813" y="391042"/>
          <a:ext cx="2232266" cy="1339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Simple style and simple expressive media</a:t>
          </a:r>
        </a:p>
      </dsp:txBody>
      <dsp:txXfrm>
        <a:off x="2813" y="391042"/>
        <a:ext cx="2232266" cy="1339360"/>
      </dsp:txXfrm>
    </dsp:sp>
    <dsp:sp modelId="{FA942549-8C54-40D5-8FF9-2A7EBBB3931F}">
      <dsp:nvSpPr>
        <dsp:cNvPr id="0" name=""/>
        <dsp:cNvSpPr/>
      </dsp:nvSpPr>
      <dsp:spPr>
        <a:xfrm>
          <a:off x="2458307" y="391042"/>
          <a:ext cx="2232266" cy="1339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Tacticality of episodes</a:t>
          </a:r>
        </a:p>
      </dsp:txBody>
      <dsp:txXfrm>
        <a:off x="2458307" y="391042"/>
        <a:ext cx="2232266" cy="1339360"/>
      </dsp:txXfrm>
    </dsp:sp>
    <dsp:sp modelId="{90B89DEB-3BDF-4E18-B552-E26A524E2641}">
      <dsp:nvSpPr>
        <dsp:cNvPr id="0" name=""/>
        <dsp:cNvSpPr/>
      </dsp:nvSpPr>
      <dsp:spPr>
        <a:xfrm>
          <a:off x="4913800" y="391042"/>
          <a:ext cx="2232266" cy="1339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Limitation of factual descriptions</a:t>
          </a:r>
        </a:p>
      </dsp:txBody>
      <dsp:txXfrm>
        <a:off x="4913800" y="391042"/>
        <a:ext cx="2232266" cy="1339360"/>
      </dsp:txXfrm>
    </dsp:sp>
    <dsp:sp modelId="{BF6A2636-02B8-4BAE-9DB6-3F6328646683}">
      <dsp:nvSpPr>
        <dsp:cNvPr id="0" name=""/>
        <dsp:cNvSpPr/>
      </dsp:nvSpPr>
      <dsp:spPr>
        <a:xfrm>
          <a:off x="7369294" y="391042"/>
          <a:ext cx="2232266" cy="1339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Lack of psychological descriptions</a:t>
          </a:r>
        </a:p>
      </dsp:txBody>
      <dsp:txXfrm>
        <a:off x="7369294" y="391042"/>
        <a:ext cx="2232266" cy="1339360"/>
      </dsp:txXfrm>
    </dsp:sp>
    <dsp:sp modelId="{FEB3E42C-C6D2-4187-A7DF-9A5C49D342C6}">
      <dsp:nvSpPr>
        <dsp:cNvPr id="0" name=""/>
        <dsp:cNvSpPr/>
      </dsp:nvSpPr>
      <dsp:spPr>
        <a:xfrm>
          <a:off x="1230560" y="1953628"/>
          <a:ext cx="2232266" cy="133936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Common narrative rules</a:t>
          </a:r>
          <a:endParaRPr sz="2000" b="1" kern="1200">
            <a:effectLst>
              <a:outerShdw blurRad="38100" dist="38100" dir="2700000" algn="tl">
                <a:srgbClr val="000000">
                  <a:alpha val="43137"/>
                </a:srgbClr>
              </a:outerShdw>
            </a:effectLst>
          </a:endParaRPr>
        </a:p>
      </dsp:txBody>
      <dsp:txXfrm>
        <a:off x="1230560" y="1953628"/>
        <a:ext cx="2232266" cy="1339360"/>
      </dsp:txXfrm>
    </dsp:sp>
    <dsp:sp modelId="{4DA86ECB-A402-470A-86B8-21EAF0FE833E}">
      <dsp:nvSpPr>
        <dsp:cNvPr id="0" name=""/>
        <dsp:cNvSpPr/>
      </dsp:nvSpPr>
      <dsp:spPr>
        <a:xfrm>
          <a:off x="3686054" y="1953628"/>
          <a:ext cx="2232266" cy="1339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Local idiom language</a:t>
          </a:r>
          <a:endParaRPr sz="2000" b="1" kern="1200">
            <a:effectLst>
              <a:outerShdw blurRad="38100" dist="38100" dir="2700000" algn="tl">
                <a:srgbClr val="000000">
                  <a:alpha val="43137"/>
                </a:srgbClr>
              </a:outerShdw>
            </a:effectLst>
          </a:endParaRPr>
        </a:p>
      </dsp:txBody>
      <dsp:txXfrm>
        <a:off x="3686054" y="1953628"/>
        <a:ext cx="2232266" cy="1339360"/>
      </dsp:txXfrm>
    </dsp:sp>
    <dsp:sp modelId="{8894E81E-1979-4339-A777-34B9C84DFE95}">
      <dsp:nvSpPr>
        <dsp:cNvPr id="0" name=""/>
        <dsp:cNvSpPr/>
      </dsp:nvSpPr>
      <dsp:spPr>
        <a:xfrm>
          <a:off x="6141547" y="1953628"/>
          <a:ext cx="2232266" cy="1339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b="1">
              <a:effectLst>
                <a:outerShdw blurRad="38100" dist="38100" dir="2700000" algn="tl">
                  <a:srgbClr val="000000">
                    <a:alpha val="43137"/>
                  </a:srgbClr>
                </a:outerShdw>
              </a:effectLst>
            </a:defRPr>
          </a:pPr>
          <a:r>
            <a:rPr sz="2000" kern="1200"/>
            <a:t>Voltage for idealisation </a:t>
          </a:r>
        </a:p>
      </dsp:txBody>
      <dsp:txXfrm>
        <a:off x="6141547" y="1953628"/>
        <a:ext cx="2232266" cy="1339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E83533-D0F5-4F51-BBD1-9E880011D776}">
      <dsp:nvSpPr>
        <dsp:cNvPr id="0" name=""/>
        <dsp:cNvSpPr/>
      </dsp:nvSpPr>
      <dsp:spPr>
        <a:xfrm>
          <a:off x="3126266" y="1581156"/>
          <a:ext cx="4453394" cy="234736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defRPr sz="4800"/>
          </a:pPr>
          <a:r>
            <a:rPr sz="3600" kern="1200" dirty="0"/>
            <a:t>Positive effects</a:t>
          </a:r>
        </a:p>
      </dsp:txBody>
      <dsp:txXfrm>
        <a:off x="3126266" y="1581156"/>
        <a:ext cx="4453394" cy="2347369"/>
      </dsp:txXfrm>
    </dsp:sp>
    <dsp:sp modelId="{2759C3D0-A6EF-4CB4-AE97-2B18204D3B04}">
      <dsp:nvSpPr>
        <dsp:cNvPr id="0" name=""/>
        <dsp:cNvSpPr/>
      </dsp:nvSpPr>
      <dsp:spPr>
        <a:xfrm>
          <a:off x="7653818" y="1415603"/>
          <a:ext cx="2633180"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defRPr sz="1600"/>
          </a:pPr>
          <a:r>
            <a:rPr sz="1800" kern="1200" dirty="0"/>
            <a:t>Entertains</a:t>
          </a:r>
        </a:p>
      </dsp:txBody>
      <dsp:txXfrm>
        <a:off x="7653818" y="1415603"/>
        <a:ext cx="2633180" cy="1528076"/>
      </dsp:txXfrm>
    </dsp:sp>
    <dsp:sp modelId="{71B87032-3FE1-42FF-A3A3-9C3BB0905C74}">
      <dsp:nvSpPr>
        <dsp:cNvPr id="0" name=""/>
        <dsp:cNvSpPr/>
      </dsp:nvSpPr>
      <dsp:spPr>
        <a:xfrm>
          <a:off x="7788108" y="3040180"/>
          <a:ext cx="2500956"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defRPr sz="1600"/>
          </a:pPr>
          <a:r>
            <a:rPr sz="1800" kern="1200" dirty="0"/>
            <a:t>Teaches </a:t>
          </a:r>
        </a:p>
        <a:p>
          <a:pPr lvl="0" algn="ctr" defTabSz="800100">
            <a:lnSpc>
              <a:spcPct val="90000"/>
            </a:lnSpc>
            <a:spcBef>
              <a:spcPct val="0"/>
            </a:spcBef>
            <a:spcAft>
              <a:spcPct val="35000"/>
            </a:spcAft>
            <a:defRPr sz="1400"/>
          </a:pPr>
          <a:r>
            <a:rPr sz="1800" kern="1200" dirty="0"/>
            <a:t>no obvious teaching</a:t>
          </a:r>
        </a:p>
      </dsp:txBody>
      <dsp:txXfrm>
        <a:off x="7788108" y="3040180"/>
        <a:ext cx="2500956" cy="1528076"/>
      </dsp:txXfrm>
    </dsp:sp>
    <dsp:sp modelId="{3616AE56-FA60-43FC-B9D3-89AAC813FB77}">
      <dsp:nvSpPr>
        <dsp:cNvPr id="0" name=""/>
        <dsp:cNvSpPr/>
      </dsp:nvSpPr>
      <dsp:spPr>
        <a:xfrm>
          <a:off x="5721892" y="3981606"/>
          <a:ext cx="2280623"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defRPr sz="1600"/>
          </a:pPr>
          <a:r>
            <a:rPr sz="2000" kern="1200" dirty="0"/>
            <a:t>Stimulates the imagination</a:t>
          </a:r>
        </a:p>
      </dsp:txBody>
      <dsp:txXfrm>
        <a:off x="5721892" y="3981606"/>
        <a:ext cx="2280623" cy="1528076"/>
      </dsp:txXfrm>
    </dsp:sp>
    <dsp:sp modelId="{F0E86ACA-D073-4D8C-A5C2-D318278C72E5}">
      <dsp:nvSpPr>
        <dsp:cNvPr id="0" name=""/>
        <dsp:cNvSpPr/>
      </dsp:nvSpPr>
      <dsp:spPr>
        <a:xfrm>
          <a:off x="2214388" y="3981606"/>
          <a:ext cx="2786141"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defRPr sz="1600"/>
          </a:pPr>
          <a:r>
            <a:rPr sz="2000" kern="1200" dirty="0"/>
            <a:t>Develops emotionality, memory and attention</a:t>
          </a:r>
        </a:p>
      </dsp:txBody>
      <dsp:txXfrm>
        <a:off x="2214388" y="3981606"/>
        <a:ext cx="2786141" cy="1528076"/>
      </dsp:txXfrm>
    </dsp:sp>
    <dsp:sp modelId="{DE28A01D-6521-4F67-ACC5-6D61624C25B5}">
      <dsp:nvSpPr>
        <dsp:cNvPr id="0" name=""/>
        <dsp:cNvSpPr/>
      </dsp:nvSpPr>
      <dsp:spPr>
        <a:xfrm>
          <a:off x="42133" y="2950877"/>
          <a:ext cx="2348209"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defRPr sz="1600"/>
          </a:pPr>
          <a:r>
            <a:rPr sz="2400" kern="1200" dirty="0"/>
            <a:t>Cultivating creativity</a:t>
          </a:r>
        </a:p>
      </dsp:txBody>
      <dsp:txXfrm>
        <a:off x="42133" y="2950877"/>
        <a:ext cx="2348209" cy="1528076"/>
      </dsp:txXfrm>
    </dsp:sp>
    <dsp:sp modelId="{39B9219D-ADF7-497E-93D5-B99D35356843}">
      <dsp:nvSpPr>
        <dsp:cNvPr id="0" name=""/>
        <dsp:cNvSpPr/>
      </dsp:nvSpPr>
      <dsp:spPr>
        <a:xfrm>
          <a:off x="633938" y="1358476"/>
          <a:ext cx="2239105" cy="1528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defRPr sz="1600"/>
          </a:pPr>
          <a:r>
            <a:rPr sz="2000" kern="1200" dirty="0"/>
            <a:t>Transportation in a Wonderful World</a:t>
          </a:r>
        </a:p>
      </dsp:txBody>
      <dsp:txXfrm>
        <a:off x="633938" y="1358476"/>
        <a:ext cx="2239105" cy="152807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1A28E8-E726-4F20-87A3-F5025E65FB9F}">
      <dsp:nvSpPr>
        <dsp:cNvPr id="0" name=""/>
        <dsp:cNvSpPr/>
      </dsp:nvSpPr>
      <dsp:spPr>
        <a:xfrm>
          <a:off x="0" y="333910"/>
          <a:ext cx="10280258" cy="22963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7862" tIns="562356" rIns="797862" bIns="192024" numCol="1" spcCol="1270" anchor="t" anchorCtr="0">
          <a:noAutofit/>
        </a:bodyPr>
        <a:lstStyle/>
        <a:p>
          <a:pPr marL="228600" lvl="1" indent="-228600" algn="l" defTabSz="1200150">
            <a:lnSpc>
              <a:spcPct val="90000"/>
            </a:lnSpc>
            <a:spcBef>
              <a:spcPct val="0"/>
            </a:spcBef>
            <a:spcAft>
              <a:spcPct val="15000"/>
            </a:spcAft>
            <a:buChar char="••"/>
          </a:pPr>
          <a:r>
            <a:rPr sz="2700" kern="1200"/>
            <a:t>Transfer an identifiable project to a new one.</a:t>
          </a:r>
        </a:p>
        <a:p>
          <a:pPr marL="228600" lvl="1" indent="-228600" algn="l" defTabSz="1200150">
            <a:lnSpc>
              <a:spcPct val="90000"/>
            </a:lnSpc>
            <a:spcBef>
              <a:spcPct val="0"/>
            </a:spcBef>
            <a:spcAft>
              <a:spcPct val="15000"/>
            </a:spcAft>
            <a:buChar char="••"/>
          </a:pPr>
          <a:r>
            <a:rPr sz="2700" kern="1200"/>
            <a:t>Process of creation: reinterpretation → recreation.</a:t>
          </a:r>
        </a:p>
        <a:p>
          <a:pPr marL="228600" lvl="1" indent="-228600" algn="l" defTabSz="1200150">
            <a:lnSpc>
              <a:spcPct val="90000"/>
            </a:lnSpc>
            <a:spcBef>
              <a:spcPct val="0"/>
            </a:spcBef>
            <a:spcAft>
              <a:spcPct val="15000"/>
            </a:spcAft>
            <a:buChar char="••"/>
          </a:pPr>
          <a:r>
            <a:rPr sz="2700" kern="1200"/>
            <a:t>Perspective of the process of adaptation → interactive engagement with the original work.</a:t>
          </a:r>
        </a:p>
      </dsp:txBody>
      <dsp:txXfrm>
        <a:off x="0" y="333910"/>
        <a:ext cx="10280258" cy="2296350"/>
      </dsp:txXfrm>
    </dsp:sp>
    <dsp:sp modelId="{AE0D8A74-6F1F-4DC2-92C7-BD35A2A8148B}">
      <dsp:nvSpPr>
        <dsp:cNvPr id="0" name=""/>
        <dsp:cNvSpPr/>
      </dsp:nvSpPr>
      <dsp:spPr>
        <a:xfrm>
          <a:off x="207239" y="65260"/>
          <a:ext cx="8297628" cy="7970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8" tIns="0" rIns="271998" bIns="0" numCol="1" spcCol="1270" anchor="ctr" anchorCtr="0">
          <a:noAutofit/>
        </a:bodyPr>
        <a:lstStyle/>
        <a:p>
          <a:pPr lvl="0" algn="l" defTabSz="1200150">
            <a:lnSpc>
              <a:spcPct val="90000"/>
            </a:lnSpc>
            <a:spcBef>
              <a:spcPct val="0"/>
            </a:spcBef>
            <a:spcAft>
              <a:spcPct val="35000"/>
            </a:spcAft>
            <a:defRPr b="1">
              <a:effectLst>
                <a:outerShdw blurRad="38100" dist="38100" dir="2700000" algn="tl">
                  <a:srgbClr val="000000">
                    <a:alpha val="43137"/>
                  </a:srgbClr>
                </a:outerShdw>
              </a:effectLst>
            </a:defRPr>
          </a:pPr>
          <a:r>
            <a:rPr sz="2700" kern="1200"/>
            <a:t>Adaptation as a concept, process and outcome</a:t>
          </a:r>
        </a:p>
      </dsp:txBody>
      <dsp:txXfrm>
        <a:off x="207239" y="65260"/>
        <a:ext cx="8297628" cy="7970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1A28E8-E726-4F20-87A3-F5025E65FB9F}">
      <dsp:nvSpPr>
        <dsp:cNvPr id="0" name=""/>
        <dsp:cNvSpPr/>
      </dsp:nvSpPr>
      <dsp:spPr>
        <a:xfrm>
          <a:off x="0" y="395397"/>
          <a:ext cx="10280258" cy="13781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7862" tIns="520700" rIns="797862" bIns="177800" numCol="1" spcCol="1270" anchor="t" anchorCtr="0">
          <a:noAutofit/>
        </a:bodyPr>
        <a:lstStyle/>
        <a:p>
          <a:pPr marL="228600" lvl="1" indent="-228600" algn="l" defTabSz="1111250">
            <a:lnSpc>
              <a:spcPct val="90000"/>
            </a:lnSpc>
            <a:spcBef>
              <a:spcPct val="0"/>
            </a:spcBef>
            <a:spcAft>
              <a:spcPct val="15000"/>
            </a:spcAft>
            <a:buChar char="••"/>
          </a:pPr>
          <a:r>
            <a:rPr sz="2500" kern="1200"/>
            <a:t>The new version or the editing and correction of a work that has already been published or has been represented.</a:t>
          </a:r>
        </a:p>
      </dsp:txBody>
      <dsp:txXfrm>
        <a:off x="0" y="395397"/>
        <a:ext cx="10280258" cy="1378125"/>
      </dsp:txXfrm>
    </dsp:sp>
    <dsp:sp modelId="{AE0D8A74-6F1F-4DC2-92C7-BD35A2A8148B}">
      <dsp:nvSpPr>
        <dsp:cNvPr id="0" name=""/>
        <dsp:cNvSpPr/>
      </dsp:nvSpPr>
      <dsp:spPr>
        <a:xfrm>
          <a:off x="207037" y="77577"/>
          <a:ext cx="3262150"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8" tIns="0" rIns="271998" bIns="0" numCol="1" spcCol="1270" anchor="ctr" anchorCtr="0">
          <a:noAutofit/>
        </a:bodyPr>
        <a:lstStyle/>
        <a:p>
          <a:pPr lvl="0" algn="l" defTabSz="1111250">
            <a:lnSpc>
              <a:spcPct val="90000"/>
            </a:lnSpc>
            <a:spcBef>
              <a:spcPct val="0"/>
            </a:spcBef>
            <a:spcAft>
              <a:spcPct val="35000"/>
            </a:spcAft>
            <a:defRPr b="1">
              <a:effectLst>
                <a:outerShdw blurRad="38100" dist="38100" dir="2700000" algn="tl">
                  <a:srgbClr val="000000">
                    <a:alpha val="43137"/>
                  </a:srgbClr>
                </a:outerShdw>
              </a:effectLst>
            </a:defRPr>
          </a:pPr>
          <a:r>
            <a:rPr sz="2500" kern="1200"/>
            <a:t>Condition of adaptation </a:t>
          </a:r>
          <a:endParaRPr sz="2500" b="1" kern="1200">
            <a:effectLst>
              <a:outerShdw blurRad="38100" dist="38100" dir="2700000" algn="tl">
                <a:srgbClr val="000000">
                  <a:alpha val="43137"/>
                </a:srgbClr>
              </a:outerShdw>
            </a:effectLst>
          </a:endParaRPr>
        </a:p>
      </dsp:txBody>
      <dsp:txXfrm>
        <a:off x="207037" y="77577"/>
        <a:ext cx="3262150" cy="738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42298A-954C-4B4B-A447-AAFFB387F420}">
      <dsp:nvSpPr>
        <dsp:cNvPr id="0" name=""/>
        <dsp:cNvSpPr/>
      </dsp:nvSpPr>
      <dsp:spPr>
        <a:xfrm>
          <a:off x="4679702" y="3024521"/>
          <a:ext cx="3665171" cy="424069"/>
        </a:xfrm>
        <a:custGeom>
          <a:avLst/>
          <a:gdLst/>
          <a:ahLst/>
          <a:cxnLst/>
          <a:rect l="0" t="0" r="0" b="0"/>
          <a:pathLst>
            <a:path>
              <a:moveTo>
                <a:pt x="0" y="0"/>
              </a:moveTo>
              <a:lnTo>
                <a:pt x="0" y="212034"/>
              </a:lnTo>
              <a:lnTo>
                <a:pt x="3665171" y="212034"/>
              </a:lnTo>
              <a:lnTo>
                <a:pt x="3665171" y="424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76A55-481D-4E4B-A14F-CA47AE72B052}">
      <dsp:nvSpPr>
        <dsp:cNvPr id="0" name=""/>
        <dsp:cNvSpPr/>
      </dsp:nvSpPr>
      <dsp:spPr>
        <a:xfrm>
          <a:off x="4679702" y="3024521"/>
          <a:ext cx="1221723" cy="424069"/>
        </a:xfrm>
        <a:custGeom>
          <a:avLst/>
          <a:gdLst/>
          <a:ahLst/>
          <a:cxnLst/>
          <a:rect l="0" t="0" r="0" b="0"/>
          <a:pathLst>
            <a:path>
              <a:moveTo>
                <a:pt x="0" y="0"/>
              </a:moveTo>
              <a:lnTo>
                <a:pt x="0" y="212034"/>
              </a:lnTo>
              <a:lnTo>
                <a:pt x="1221723" y="212034"/>
              </a:lnTo>
              <a:lnTo>
                <a:pt x="1221723" y="424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C7F90-A615-4C7C-8793-E0D7037FDBB5}">
      <dsp:nvSpPr>
        <dsp:cNvPr id="0" name=""/>
        <dsp:cNvSpPr/>
      </dsp:nvSpPr>
      <dsp:spPr>
        <a:xfrm>
          <a:off x="3457978" y="3024521"/>
          <a:ext cx="1221723" cy="424069"/>
        </a:xfrm>
        <a:custGeom>
          <a:avLst/>
          <a:gdLst/>
          <a:ahLst/>
          <a:cxnLst/>
          <a:rect l="0" t="0" r="0" b="0"/>
          <a:pathLst>
            <a:path>
              <a:moveTo>
                <a:pt x="1221723" y="0"/>
              </a:moveTo>
              <a:lnTo>
                <a:pt x="1221723" y="212034"/>
              </a:lnTo>
              <a:lnTo>
                <a:pt x="0" y="212034"/>
              </a:lnTo>
              <a:lnTo>
                <a:pt x="0" y="424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2F893-882A-46F5-ADE0-A20E82E98E8E}">
      <dsp:nvSpPr>
        <dsp:cNvPr id="0" name=""/>
        <dsp:cNvSpPr/>
      </dsp:nvSpPr>
      <dsp:spPr>
        <a:xfrm>
          <a:off x="1014530" y="3024521"/>
          <a:ext cx="3665171" cy="424069"/>
        </a:xfrm>
        <a:custGeom>
          <a:avLst/>
          <a:gdLst/>
          <a:ahLst/>
          <a:cxnLst/>
          <a:rect l="0" t="0" r="0" b="0"/>
          <a:pathLst>
            <a:path>
              <a:moveTo>
                <a:pt x="3665171" y="0"/>
              </a:moveTo>
              <a:lnTo>
                <a:pt x="3665171" y="212034"/>
              </a:lnTo>
              <a:lnTo>
                <a:pt x="0" y="212034"/>
              </a:lnTo>
              <a:lnTo>
                <a:pt x="0" y="424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472C0-8C35-4AA5-A68E-637639E94B26}">
      <dsp:nvSpPr>
        <dsp:cNvPr id="0" name=""/>
        <dsp:cNvSpPr/>
      </dsp:nvSpPr>
      <dsp:spPr>
        <a:xfrm>
          <a:off x="2891108" y="1675819"/>
          <a:ext cx="3577187" cy="1348702"/>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889250">
            <a:lnSpc>
              <a:spcPct val="90000"/>
            </a:lnSpc>
            <a:spcBef>
              <a:spcPct val="0"/>
            </a:spcBef>
            <a:spcAft>
              <a:spcPct val="35000"/>
            </a:spcAft>
            <a:defRPr sz="3600"/>
          </a:pPr>
          <a:r>
            <a:rPr kern="1200"/>
            <a:t>Adaptation techniques</a:t>
          </a:r>
          <a:endParaRPr sz="2600" kern="1200"/>
        </a:p>
      </dsp:txBody>
      <dsp:txXfrm>
        <a:off x="2891108" y="1675819"/>
        <a:ext cx="3577187" cy="1348702"/>
      </dsp:txXfrm>
    </dsp:sp>
    <dsp:sp modelId="{F3CBB5F1-3FA6-484D-B643-C18CDD9F95E6}">
      <dsp:nvSpPr>
        <dsp:cNvPr id="0" name=""/>
        <dsp:cNvSpPr/>
      </dsp:nvSpPr>
      <dsp:spPr>
        <a:xfrm>
          <a:off x="4841" y="3448590"/>
          <a:ext cx="2019378" cy="1009689"/>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sz="3000" kern="1200"/>
            <a:t>Omission</a:t>
          </a:r>
        </a:p>
      </dsp:txBody>
      <dsp:txXfrm>
        <a:off x="4841" y="3448590"/>
        <a:ext cx="2019378" cy="1009689"/>
      </dsp:txXfrm>
    </dsp:sp>
    <dsp:sp modelId="{F41142F2-4532-4148-A9DB-2701565740B8}">
      <dsp:nvSpPr>
        <dsp:cNvPr id="0" name=""/>
        <dsp:cNvSpPr/>
      </dsp:nvSpPr>
      <dsp:spPr>
        <a:xfrm>
          <a:off x="2448289" y="3448590"/>
          <a:ext cx="2019378" cy="1009689"/>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sz="3000" kern="1200"/>
            <a:t>Addendum</a:t>
          </a:r>
        </a:p>
      </dsp:txBody>
      <dsp:txXfrm>
        <a:off x="2448289" y="3448590"/>
        <a:ext cx="2019378" cy="1009689"/>
      </dsp:txXfrm>
    </dsp:sp>
    <dsp:sp modelId="{459E2D55-54CE-40B8-9298-0CFE12AD3C37}">
      <dsp:nvSpPr>
        <dsp:cNvPr id="0" name=""/>
        <dsp:cNvSpPr/>
      </dsp:nvSpPr>
      <dsp:spPr>
        <a:xfrm>
          <a:off x="4891736" y="3448590"/>
          <a:ext cx="2019378" cy="1009689"/>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sz="3000" kern="1200"/>
            <a:t>Change of species</a:t>
          </a:r>
        </a:p>
      </dsp:txBody>
      <dsp:txXfrm>
        <a:off x="4891736" y="3448590"/>
        <a:ext cx="2019378" cy="1009689"/>
      </dsp:txXfrm>
    </dsp:sp>
    <dsp:sp modelId="{EE4A7676-D2C2-45AF-9A5F-2DD9E90D5CDD}">
      <dsp:nvSpPr>
        <dsp:cNvPr id="0" name=""/>
        <dsp:cNvSpPr/>
      </dsp:nvSpPr>
      <dsp:spPr>
        <a:xfrm>
          <a:off x="7335184" y="3448590"/>
          <a:ext cx="2019378" cy="1009689"/>
        </a:xfrm>
        <a:prstGeom prst="roundRect">
          <a:avLst/>
        </a:prstGeom>
        <a:solidFill>
          <a:schemeClr val="accent1">
            <a:lumMod val="75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sz="3000" kern="1200"/>
            <a:t>Linguistic adaptation</a:t>
          </a:r>
        </a:p>
      </dsp:txBody>
      <dsp:txXfrm>
        <a:off x="7335184" y="3448590"/>
        <a:ext cx="2019378" cy="100968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2542765A-482F-4010-B628-F365974A8C79}" type="datetimeFigureOut">
              <a:rPr lang="el-GR" smtClean="0"/>
              <a:pPr/>
              <a:t>22/6/2024</a:t>
            </a:fld>
            <a:endParaRPr lang="el-GR" smtClean="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Text template style</a:t>
            </a:r>
          </a:p>
          <a:p>
            <a:pPr lvl="1"/>
            <a:r>
              <a:t>Level 2</a:t>
            </a:r>
          </a:p>
          <a:p>
            <a:pPr lvl="2"/>
            <a:r>
              <a:t>Level 3</a:t>
            </a:r>
          </a:p>
          <a:p>
            <a:pPr lvl="3"/>
            <a:r>
              <a:t>Level 4</a:t>
            </a:r>
          </a:p>
          <a:p>
            <a:pPr lvl="4"/>
            <a:r>
              <a:t>Level 5</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FE7BC04-081F-4DE7-B168-74D7D6F8A593}" type="slidenum">
              <a:rPr lang="el-GR" smtClean="0"/>
              <a:pPr/>
              <a:t>‹#›</a:t>
            </a:fld>
            <a:endParaRPr lang="el-GR" smtClean="0"/>
          </a:p>
        </p:txBody>
      </p:sp>
    </p:spTree>
    <p:extLst>
      <p:ext uri="{BB962C8B-B14F-4D97-AF65-F5344CB8AC3E}">
        <p14:creationId xmlns:p14="http://schemas.microsoft.com/office/powerpoint/2010/main" xmlns="" val="41187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1</a:t>
            </a:fld>
            <a:endParaRPr lang="el-GR" smtClean="0"/>
          </a:p>
        </p:txBody>
      </p:sp>
    </p:spTree>
    <p:extLst>
      <p:ext uri="{BB962C8B-B14F-4D97-AF65-F5344CB8AC3E}">
        <p14:creationId xmlns:p14="http://schemas.microsoft.com/office/powerpoint/2010/main" xmlns="" val="335526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effectLst/>
              </a:defRPr>
            </a:pPr>
            <a:r>
              <a:t>The most common techniques used for adaptations are omission, addition, change of species and language adaptation.</a:t>
            </a:r>
          </a:p>
          <a:p>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10</a:t>
            </a:fld>
            <a:endParaRPr lang="el-GR" smtClean="0"/>
          </a:p>
        </p:txBody>
      </p:sp>
    </p:spTree>
    <p:extLst>
      <p:ext uri="{BB962C8B-B14F-4D97-AF65-F5344CB8AC3E}">
        <p14:creationId xmlns:p14="http://schemas.microsoft.com/office/powerpoint/2010/main" xmlns="" val="359170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As regards the field of children’s literature, which is the major issue in this study, there are three types of adaptations:</a:t>
            </a:r>
            <a:endParaRPr sz="1200" kern="1200">
              <a:solidFill>
                <a:schemeClr val="tx1"/>
              </a:solidFill>
              <a:effectLst/>
              <a:latin typeface="+mn-lt"/>
              <a:ea typeface="+mn-ea"/>
              <a:cs typeface="+mn-cs"/>
            </a:endParaRPr>
          </a:p>
          <a:p>
            <a:pPr>
              <a:defRPr>
                <a:effectLst/>
              </a:defRPr>
            </a:pPr>
            <a:r>
              <a:t>a) Works originally written for adults are adapted for the children’s audience. They are usually works of classic writers.</a:t>
            </a:r>
            <a:endParaRPr sz="1200" kern="1200">
              <a:solidFill>
                <a:schemeClr val="tx1"/>
              </a:solidFill>
              <a:effectLst/>
              <a:latin typeface="+mn-lt"/>
              <a:ea typeface="+mn-ea"/>
              <a:cs typeface="+mn-cs"/>
            </a:endParaRPr>
          </a:p>
          <a:p>
            <a:pPr>
              <a:defRPr>
                <a:effectLst/>
              </a:defRPr>
            </a:pPr>
            <a:r>
              <a:t>B) Works written by famous authors in other eras with different aesthetic standards and therefore the publisher brings changes to bring it closer to the criteria of today’s children.</a:t>
            </a:r>
            <a:endParaRPr sz="1200" kern="1200">
              <a:solidFill>
                <a:schemeClr val="tx1"/>
              </a:solidFill>
              <a:effectLst/>
              <a:latin typeface="+mn-lt"/>
              <a:ea typeface="+mn-ea"/>
              <a:cs typeface="+mn-cs"/>
            </a:endParaRPr>
          </a:p>
          <a:p>
            <a:pPr>
              <a:defRPr>
                <a:effectLst/>
              </a:defRPr>
            </a:pPr>
            <a:r>
              <a:t> C) The third big category concerns folk fairy tales in which, because of their specificity, as a kind of oral literature, they are constantly changed and transformed, and their adaptation seems to be legal.</a:t>
            </a:r>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11</a:t>
            </a:fld>
            <a:endParaRPr lang="el-GR" smtClean="0"/>
          </a:p>
        </p:txBody>
      </p:sp>
    </p:spTree>
    <p:extLst>
      <p:ext uri="{BB962C8B-B14F-4D97-AF65-F5344CB8AC3E}">
        <p14:creationId xmlns:p14="http://schemas.microsoft.com/office/powerpoint/2010/main" xmlns="" val="105931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The Creative Writing that is now being used as a new didactic approach to literature from elementary school to university as a term has two meanings: </a:t>
            </a:r>
          </a:p>
          <a:p>
            <a:pPr>
              <a:defRPr>
                <a:effectLst/>
              </a:defRPr>
            </a:pPr>
            <a:r>
              <a:t>On the one hand, creative writing is about the ability of the writer to control his thoughts and to be able to capture them in writing. </a:t>
            </a:r>
          </a:p>
          <a:p>
            <a:pPr>
              <a:defRPr>
                <a:effectLst/>
              </a:defRPr>
            </a:pPr>
            <a:r>
              <a:t>On the other hand, the term is an approach to all educational practices and techniques aimed at activating children’s creativity and producing texts through stimulus and play. </a:t>
            </a:r>
          </a:p>
          <a:p>
            <a:endParaRPr sz="1200" kern="1200">
              <a:solidFill>
                <a:schemeClr val="tx1"/>
              </a:solidFill>
              <a:effectLst/>
              <a:latin typeface="+mn-lt"/>
              <a:ea typeface="+mn-ea"/>
              <a:cs typeface="+mn-cs"/>
            </a:endParaRPr>
          </a:p>
          <a:p>
            <a:pPr>
              <a:defRPr>
                <a:effectLst/>
              </a:defRPr>
            </a:pPr>
            <a:r>
              <a:t>Creative writing is defined as “a modern educational method, which experientially approaches its speech and potential, combining play with learning.” </a:t>
            </a:r>
          </a:p>
          <a:p>
            <a:endParaRPr sz="1200" kern="1200">
              <a:solidFill>
                <a:schemeClr val="tx1"/>
              </a:solidFill>
              <a:effectLst/>
              <a:latin typeface="+mn-lt"/>
              <a:ea typeface="+mn-ea"/>
              <a:cs typeface="+mn-cs"/>
            </a:endParaRPr>
          </a:p>
          <a:p>
            <a:pPr>
              <a:defRPr>
                <a:effectLst/>
              </a:defRPr>
            </a:pPr>
            <a:r>
              <a:t>while its main characteristic as a teaching method is that there is no right and wrong since all the answers are considered correct thus allowing the child to focus on the text. </a:t>
            </a:r>
          </a:p>
          <a:p>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12</a:t>
            </a:fld>
            <a:endParaRPr lang="el-GR" smtClean="0"/>
          </a:p>
        </p:txBody>
      </p:sp>
    </p:spTree>
    <p:extLst>
      <p:ext uri="{BB962C8B-B14F-4D97-AF65-F5344CB8AC3E}">
        <p14:creationId xmlns:p14="http://schemas.microsoft.com/office/powerpoint/2010/main" xmlns="" val="30274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Creative writing is an important tool in education from a very young age and is part of the exploitation of dramatic art in education. </a:t>
            </a:r>
          </a:p>
          <a:p>
            <a:endParaRPr sz="1200" kern="1200">
              <a:solidFill>
                <a:schemeClr val="tx1"/>
              </a:solidFill>
              <a:effectLst/>
              <a:latin typeface="+mn-lt"/>
              <a:ea typeface="+mn-ea"/>
              <a:cs typeface="+mn-cs"/>
            </a:endParaRPr>
          </a:p>
          <a:p>
            <a:pPr>
              <a:defRPr>
                <a:effectLst/>
              </a:defRPr>
            </a:pPr>
            <a:r>
              <a:t>Through improvised action and spontaneous children’s play, he borrows material from both the Theatre and the other arts and guides the child through an experience, through which he comes into contact with speech, finds his personal style and develops his abilities, in a playful and creative way.</a:t>
            </a:r>
          </a:p>
          <a:p>
            <a:endParaRPr sz="1200" kern="1200">
              <a:solidFill>
                <a:schemeClr val="tx1"/>
              </a:solidFill>
              <a:effectLst/>
              <a:latin typeface="+mn-lt"/>
              <a:ea typeface="+mn-ea"/>
              <a:cs typeface="+mn-cs"/>
            </a:endParaRPr>
          </a:p>
          <a:p>
            <a:pPr>
              <a:defRPr>
                <a:effectLst/>
              </a:defRPr>
            </a:pPr>
            <a:r>
              <a:t>Contributes to the child’s contact with literature, while at the same time discovering the language and using his personal experiences creates imaginative stories</a:t>
            </a:r>
          </a:p>
        </p:txBody>
      </p:sp>
      <p:sp>
        <p:nvSpPr>
          <p:cNvPr id="4" name="Slide Number Placeholder 3"/>
          <p:cNvSpPr>
            <a:spLocks noGrp="1"/>
          </p:cNvSpPr>
          <p:nvPr>
            <p:ph type="sldNum" sz="quarter" idx="5"/>
          </p:nvPr>
        </p:nvSpPr>
        <p:spPr/>
        <p:txBody>
          <a:bodyPr/>
          <a:lstStyle/>
          <a:p>
            <a:fld id="{0FE7BC04-081F-4DE7-B168-74D7D6F8A593}" type="slidenum">
              <a:rPr lang="el-GR" smtClean="0"/>
              <a:pPr/>
              <a:t>13</a:t>
            </a:fld>
            <a:endParaRPr lang="el-GR" smtClean="0"/>
          </a:p>
        </p:txBody>
      </p:sp>
    </p:spTree>
    <p:extLst>
      <p:ext uri="{BB962C8B-B14F-4D97-AF65-F5344CB8AC3E}">
        <p14:creationId xmlns:p14="http://schemas.microsoft.com/office/powerpoint/2010/main" xmlns="" val="260717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Drama as a new form of educational process that prevailed in England in the mid-20th century</a:t>
            </a:r>
          </a:p>
          <a:p>
            <a:pPr>
              <a:defRPr>
                <a:effectLst/>
              </a:defRPr>
            </a:pPr>
            <a:r>
              <a:t>it is a form of theatrical art with a purely pedagogical character. It can be taught either as an independent art course or at the same time used as a means to teach different curricula. Through emotional involvement, mental processing of situations, reflection and experiential character of drama, learning is encouraged through the understanding of the self and the world.</a:t>
            </a:r>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a:p>
            <a:pPr>
              <a:defRPr>
                <a:effectLst/>
              </a:defRPr>
            </a:pPr>
            <a:r>
              <a:t> </a:t>
            </a:r>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14</a:t>
            </a:fld>
            <a:endParaRPr lang="el-GR" smtClean="0"/>
          </a:p>
        </p:txBody>
      </p:sp>
    </p:spTree>
    <p:extLst>
      <p:ext uri="{BB962C8B-B14F-4D97-AF65-F5344CB8AC3E}">
        <p14:creationId xmlns:p14="http://schemas.microsoft.com/office/powerpoint/2010/main" xmlns="" val="337840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Participants work in teams and create a fictional world based on a story, play roles, make decisions, act and reflect on</a:t>
            </a:r>
          </a:p>
        </p:txBody>
      </p:sp>
      <p:sp>
        <p:nvSpPr>
          <p:cNvPr id="4" name="Slide Number Placeholder 3"/>
          <p:cNvSpPr>
            <a:spLocks noGrp="1"/>
          </p:cNvSpPr>
          <p:nvPr>
            <p:ph type="sldNum" sz="quarter" idx="5"/>
          </p:nvPr>
        </p:nvSpPr>
        <p:spPr/>
        <p:txBody>
          <a:bodyPr/>
          <a:lstStyle/>
          <a:p>
            <a:fld id="{0FE7BC04-081F-4DE7-B168-74D7D6F8A593}" type="slidenum">
              <a:rPr lang="el-GR" smtClean="0"/>
              <a:pPr/>
              <a:t>15</a:t>
            </a:fld>
            <a:endParaRPr lang="el-GR" smtClean="0"/>
          </a:p>
        </p:txBody>
      </p:sp>
    </p:spTree>
    <p:extLst>
      <p:ext uri="{BB962C8B-B14F-4D97-AF65-F5344CB8AC3E}">
        <p14:creationId xmlns:p14="http://schemas.microsoft.com/office/powerpoint/2010/main" xmlns="" val="250492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The components of drama are the same as the basic elements of theatre. </a:t>
            </a:r>
          </a:p>
          <a:p>
            <a:pPr>
              <a:defRPr>
                <a:effectLst/>
              </a:defRPr>
            </a:pPr>
            <a:r>
              <a:t>More specifically, these elements are role, dramatic tension, focus, space, time, language and movement, atmosphere, symbols and meaning.</a:t>
            </a:r>
          </a:p>
          <a:p>
            <a:pPr>
              <a:defRPr>
                <a:effectLst/>
              </a:defRPr>
            </a:pPr>
            <a:r>
              <a:t>It differs from theatre as it is based largely on improvisation and draws elements from the imaginary world without relying on a theatrical text, resulting in the process.</a:t>
            </a: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Also in the drama there is no audience, as the team members sometimes act as spectators and sometimes as participants in both active and passive roles. Finally, the drama, if decided by the group, can lead to the creation of a theatrical performance, which is often a great tool for the deepening and stage presentation of plays.</a:t>
            </a:r>
          </a:p>
        </p:txBody>
      </p:sp>
      <p:sp>
        <p:nvSpPr>
          <p:cNvPr id="4" name="Slide Number Placeholder 3"/>
          <p:cNvSpPr>
            <a:spLocks noGrp="1"/>
          </p:cNvSpPr>
          <p:nvPr>
            <p:ph type="sldNum" sz="quarter" idx="5"/>
          </p:nvPr>
        </p:nvSpPr>
        <p:spPr/>
        <p:txBody>
          <a:bodyPr/>
          <a:lstStyle/>
          <a:p>
            <a:fld id="{0FE7BC04-081F-4DE7-B168-74D7D6F8A593}" type="slidenum">
              <a:rPr lang="el-GR" smtClean="0"/>
              <a:pPr/>
              <a:t>16</a:t>
            </a:fld>
            <a:endParaRPr lang="el-GR" smtClean="0"/>
          </a:p>
        </p:txBody>
      </p:sp>
    </p:spTree>
    <p:extLst>
      <p:ext uri="{BB962C8B-B14F-4D97-AF65-F5344CB8AC3E}">
        <p14:creationId xmlns:p14="http://schemas.microsoft.com/office/powerpoint/2010/main" xmlns="" val="201025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the central goal is learning through understanding the self and the world. Participants have the opportunity to explore many social issues and create and communicate the meanings they derive from it. </a:t>
            </a:r>
          </a:p>
          <a:p>
            <a:endParaRPr sz="1200" kern="1200">
              <a:solidFill>
                <a:schemeClr val="tx1"/>
              </a:solidFill>
              <a:effectLst/>
              <a:latin typeface="+mn-lt"/>
              <a:ea typeface="+mn-ea"/>
              <a:cs typeface="+mn-cs"/>
            </a:endParaRPr>
          </a:p>
          <a:p>
            <a:pPr>
              <a:defRPr>
                <a:effectLst/>
              </a:defRPr>
            </a:pPr>
            <a:r>
              <a:t>at the same time, by making use of the theatrical code, they manage to be initiated into the art of theatre.</a:t>
            </a:r>
          </a:p>
          <a:p>
            <a:endParaRP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At the same time, students are invited to utilise all their expressive and psycho-spiritual means to release and enhance their self-esteem and self-confidence, while at the same time gaining a variety of knowledge. </a:t>
            </a:r>
          </a:p>
          <a:p>
            <a:pPr marL="0" marR="0" lvl="0" indent="0" algn="l" defTabSz="914400" rtl="0" eaLnBrk="1" fontAlgn="auto" latinLnBrk="0" hangingPunct="1">
              <a:lnSpc>
                <a:spcPct val="100000"/>
              </a:lnSpc>
              <a:spcBef>
                <a:spcPts val="0"/>
              </a:spcBef>
              <a:spcAft>
                <a:spcPts val="0"/>
              </a:spcAft>
              <a:buClrTx/>
              <a:buSzTx/>
              <a:buFontTx/>
              <a:buNone/>
              <a:tabLst/>
            </a:pPr>
            <a:endParaRP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Finally, the drama also aims at entertainment through an imaginary situation that is another form of play.</a:t>
            </a:r>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17</a:t>
            </a:fld>
            <a:endParaRPr lang="el-GR" smtClean="0"/>
          </a:p>
        </p:txBody>
      </p:sp>
    </p:spTree>
    <p:extLst>
      <p:ext uri="{BB962C8B-B14F-4D97-AF65-F5344CB8AC3E}">
        <p14:creationId xmlns:p14="http://schemas.microsoft.com/office/powerpoint/2010/main" xmlns="" val="173186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We move on to the second part of the presentation, the research strand.</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18</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In this study, the aim was to carry out a qualitative research, and, more specifically, an action research.</a:t>
            </a:r>
          </a:p>
          <a:p>
            <a:endParaRPr sz="1200" b="0" i="0" kern="1200">
              <a:solidFill>
                <a:schemeClr val="tx1"/>
              </a:solidFill>
              <a:latin typeface="+mn-lt"/>
              <a:ea typeface="+mn-ea"/>
              <a:cs typeface="+mn-cs"/>
            </a:endParaRPr>
          </a:p>
          <a:p>
            <a:r>
              <a:t>a process in which participants examine their own educational practice systematically and carefully, using the techniques of research and is carried out by one or a teacher with the intention of updating and changing their practices in the future.</a:t>
            </a:r>
          </a:p>
          <a:p>
            <a:endParaRPr sz="1200" b="0" i="0" kern="1200">
              <a:solidFill>
                <a:schemeClr val="tx1"/>
              </a:solidFill>
              <a:latin typeface="+mn-lt"/>
              <a:ea typeface="+mn-ea"/>
              <a:cs typeface="+mn-cs"/>
            </a:endParaRPr>
          </a:p>
          <a:p>
            <a:r>
              <a:t>for the application of the dramatic text in this research, the technique of “Dramatised storytelling” is used, where it triggers the pedagogical activities that follow.</a:t>
            </a:r>
          </a:p>
          <a:p>
            <a:endParaRPr sz="1200" b="0" i="0" kern="1200">
              <a:solidFill>
                <a:schemeClr val="tx1"/>
              </a:solidFill>
              <a:latin typeface="+mn-lt"/>
              <a:ea typeface="+mn-ea"/>
              <a:cs typeface="+mn-cs"/>
            </a:endParaRPr>
          </a:p>
          <a:p>
            <a:r>
              <a:t>The aim of this research is the adaptation of a folk fairy tale with the aim of its experiential application in the form of a theatrical workshop for educational drama in formal development children attending primary school and, more specifically, in the 3 rd grade. With the ultimate improvement of teaching practices and the enhancement of learning outcomes through the application of this alternative teaching process. Thus, the dominant research question would be to investigate the results of the application of this technique in two classes with different backgrounds.   </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19</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effectLst/>
              </a:defRPr>
            </a:pPr>
            <a:r>
              <a:t>Theatre, apart from an important branch of art, is a means of optimal understanding of the reality of the external social environment, but also of the inner world of the individual.</a:t>
            </a:r>
          </a:p>
          <a:p>
            <a:endParaRP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2</a:t>
            </a:fld>
            <a:endParaRPr lang="el-GR" smtClean="0"/>
          </a:p>
        </p:txBody>
      </p:sp>
    </p:spTree>
    <p:extLst>
      <p:ext uri="{BB962C8B-B14F-4D97-AF65-F5344CB8AC3E}">
        <p14:creationId xmlns:p14="http://schemas.microsoft.com/office/powerpoint/2010/main" xmlns="" val="360836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due to the special circumstances that prevailed during the preparation of this paper, only the research design was carried out with the preparation of the workshop as a teaching proposal, with the aim of using it for a future implementation of this research. According to the original design, therefore, as data collection techniques for the experiential application, the observation and a diary was chosen, in which the researcher will keep complete notes from the adaptation and each application of the theatrical, while details on the reactions of the children and the achievement of the teaching goals will be noted. </a:t>
            </a:r>
          </a:p>
          <a:p>
            <a:endParaRPr sz="1200" b="0" i="0" kern="1200">
              <a:solidFill>
                <a:schemeClr val="tx1"/>
              </a:solidFill>
              <a:latin typeface="+mn-lt"/>
              <a:ea typeface="+mn-ea"/>
              <a:cs typeface="+mn-cs"/>
            </a:endParaRPr>
          </a:p>
          <a:p>
            <a:r>
              <a:t>since the aim was to investigate the results of the research in pupils with different backgrounds, it was chosen to apply the workshop to 4th grade students, coming from two different primary schools, a school located in the city, and one in the province. The workshop can be implemented in ten teaching hours.  </a:t>
            </a:r>
          </a:p>
          <a:p>
            <a:endParaRPr sz="1200" b="0" i="0" kern="1200">
              <a:solidFill>
                <a:schemeClr val="tx1"/>
              </a:solidFill>
              <a:latin typeface="+mn-lt"/>
              <a:ea typeface="+mn-ea"/>
              <a:cs typeface="+mn-cs"/>
            </a:endParaRPr>
          </a:p>
          <a:p>
            <a:endParaRPr sz="1200" b="0" i="0" kern="1200">
              <a:solidFill>
                <a:schemeClr val="tx1"/>
              </a:solidFill>
              <a:latin typeface="+mn-lt"/>
              <a:ea typeface="+mn-ea"/>
              <a:cs typeface="+mn-cs"/>
            </a:endParaRPr>
          </a:p>
          <a:p>
            <a:endParaRPr sz="1200" b="0" i="0" kern="1200">
              <a:solidFill>
                <a:schemeClr val="tx1"/>
              </a:solidFill>
              <a:latin typeface="+mn-lt"/>
              <a:ea typeface="+mn-ea"/>
              <a:cs typeface="+mn-cs"/>
            </a:endParaRPr>
          </a:p>
          <a:p>
            <a:endParaRPr sz="1200" b="0" i="0" kern="120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20</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In every dramatisation... and you see them now on your screen and more or less have been mentioned. A little further we will focus on specific educational goals.</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21</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There were of course some difficulties encountered in this study and initially I will mention the difficulty of rendering as faithfully as possible and with the addition of humorous and moving elements the dialogues, the style, the aesthetics and the history of the folk fairytale. There were also difficulties related to the correct performance of the characters as well as highlighting their issues and dilemmas at the various levels of relationships they develop. Furthermore, among the greatest difficulties was the adaptation to be done in such a way that the project can be implemented by both children and adults addressing children’s audiences. This was due to the linguistic difficulties and dialects found in the original text and difficult to understand by children. In order to overcome this problem the language was simplified while the basic elements were kept precisely so as not to alter the central meaning of history. Also, for educational needs it was necessary to add some additional elements at the end of the story in order to answer all the questions that will arise in children. </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22</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23</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rtl="0" fontAlgn="base"/>
            <a:r>
              <a:t>Based on the content of the dramatic text and the objectives of dramatisation, the specific teaching objectives are set, which are presented as follows: </a:t>
            </a:r>
          </a:p>
          <a:p>
            <a:pPr rtl="0" fontAlgn="base"/>
            <a:r>
              <a:t>Development of critical thinking.</a:t>
            </a:r>
          </a:p>
          <a:p>
            <a:pPr rtl="0" fontAlgn="base"/>
            <a:r>
              <a:t>Learn the importance of keeping the secret of someone who trusts you.</a:t>
            </a:r>
          </a:p>
          <a:p>
            <a:pPr rtl="0" fontAlgn="base"/>
            <a:r>
              <a:t>To teach children to say “No” when it comes to matters of trust.</a:t>
            </a:r>
          </a:p>
          <a:p>
            <a:pPr rtl="0" fontAlgn="base"/>
            <a:r>
              <a:t>Get to know the kids if it’s easy to regain the trust of someone you betrayed.</a:t>
            </a:r>
          </a:p>
          <a:p>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25</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t>First we start with activities of acquaintance, followed by games of activation of the team and the strengthening of the relationships of trust between them while at the same time the teacher narrates the fairy tale combining its original and its adapted form. At the same time, techniques of educational drama are gradually being introduced such as the interrogation chair, the thought detection, the corridor of consciousness, the character contour (</a:t>
            </a:r>
            <a:r>
              <a:rPr u="sng"/>
              <a:t>it is and we have to put</a:t>
            </a:r>
            <a:r>
              <a:t>)</a:t>
            </a:r>
          </a:p>
          <a:p>
            <a:endParaRPr baseline="0"/>
          </a:p>
          <a:p>
            <a:endParaRPr baseline="0"/>
          </a:p>
          <a:p>
            <a:pPr rtl="0" fontAlgn="base"/>
            <a:r>
              <a:t>After the end of the activities and with the agreement of the group follows the acquaintance with the theatrical play with the following steps: </a:t>
            </a:r>
          </a:p>
          <a:p>
            <a:pPr rtl="0" fontAlgn="base"/>
            <a:r>
              <a:t>There is a discussion about the heroes of the text, their characteristics and their peculiarities. </a:t>
            </a:r>
          </a:p>
          <a:p>
            <a:pPr rtl="0" fontAlgn="base"/>
            <a:r>
              <a:t>There are small improvisations – warming up the group with excerpts of the story (short dialogues are shared and the children observe them every two or three and try to perform them in different ways of expression, with a different style and a different tone of voice). </a:t>
            </a:r>
          </a:p>
          <a:p>
            <a:pPr rtl="0" fontAlgn="base"/>
            <a:r>
              <a:t>Share roles with children </a:t>
            </a:r>
          </a:p>
          <a:p>
            <a:pPr rtl="0" fontAlgn="base"/>
            <a:r>
              <a:t>They are given the time to choose the place and set up their scenery with objects that exist in the school. </a:t>
            </a:r>
          </a:p>
          <a:p>
            <a:pPr rtl="0" fontAlgn="base"/>
            <a:r>
              <a:t>Follow the rehearsals  </a:t>
            </a:r>
          </a:p>
          <a:p>
            <a:pPr rtl="0" fontAlgn="base"/>
            <a:r>
              <a:t>They invite classmates or their parents as spectators and the theatrical performance is a fact.  </a:t>
            </a:r>
          </a:p>
          <a:p>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26</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t>First we start with activities of acquaintance, followed by games of activation of the team and the strengthening of the relationships of trust between them while at the same time the teacher narrates the fairy tale combining its original and its adapted form. At the same time, techniques of educational drama are gradually being introduced such as the interrogation chair, the thought detection, the corridor of consciousness, the character contour (</a:t>
            </a:r>
            <a:r>
              <a:rPr u="sng"/>
              <a:t>it is and we have to put</a:t>
            </a:r>
            <a:r>
              <a:t>)</a:t>
            </a:r>
          </a:p>
          <a:p>
            <a:endParaRPr baseline="0"/>
          </a:p>
          <a:p>
            <a:endParaRPr baseline="0"/>
          </a:p>
          <a:p>
            <a:pPr rtl="0" fontAlgn="base"/>
            <a:r>
              <a:t>After the end of the activities and with the agreement of the group follows the acquaintance with the theatrical play with the following steps: </a:t>
            </a:r>
          </a:p>
          <a:p>
            <a:pPr rtl="0" fontAlgn="base"/>
            <a:r>
              <a:t>There is a discussion about the heroes of the text, their characteristics and their peculiarities. </a:t>
            </a:r>
          </a:p>
          <a:p>
            <a:pPr rtl="0" fontAlgn="base"/>
            <a:r>
              <a:t>There are small improvisations – warming up the group with excerpts of the story (short dialogues are shared and the children observe them every two or three and try to perform them in different ways of expression, with a different style and a different tone of voice). </a:t>
            </a:r>
          </a:p>
          <a:p>
            <a:pPr rtl="0" fontAlgn="base"/>
            <a:r>
              <a:t>Share roles with children </a:t>
            </a:r>
          </a:p>
          <a:p>
            <a:pPr rtl="0" fontAlgn="base"/>
            <a:r>
              <a:t>They are given the time to choose the place and set up their scenery with objects that exist in the school. </a:t>
            </a:r>
          </a:p>
          <a:p>
            <a:pPr rtl="0" fontAlgn="base"/>
            <a:r>
              <a:t>Follow the rehearsals  </a:t>
            </a:r>
          </a:p>
          <a:p>
            <a:pPr rtl="0" fontAlgn="base"/>
            <a:r>
              <a:t>They invite classmates or their parents as spectators and the theatrical performance is a fact.  </a:t>
            </a:r>
          </a:p>
          <a:p>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27</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The activities presented were created on the basis of the needs of the text but mainly of the specific teaching objectives set from the outset. </a:t>
            </a:r>
          </a:p>
          <a:p>
            <a:r>
              <a:t>Through dramatisation, the text was transformed to be more accessible to children while at the same time serving the needs of the goals set. </a:t>
            </a:r>
          </a:p>
          <a:p>
            <a:endParaRPr sz="1200" b="0" i="0" kern="1200">
              <a:solidFill>
                <a:schemeClr val="tx1"/>
              </a:solidFill>
              <a:latin typeface="+mn-lt"/>
              <a:ea typeface="+mn-ea"/>
              <a:cs typeface="+mn-cs"/>
            </a:endParaRPr>
          </a:p>
          <a:p>
            <a:r>
              <a:t>The development of critical thinking, due to its importance, can be said to belong to both general and specific teaching goals, as literature basically aims to act positively on it.</a:t>
            </a:r>
          </a:p>
          <a:p>
            <a:endParaRPr sz="1200" b="0" i="0" kern="1200">
              <a:solidFill>
                <a:schemeClr val="tx1"/>
              </a:solidFill>
              <a:latin typeface="+mn-lt"/>
              <a:ea typeface="+mn-ea"/>
              <a:cs typeface="+mn-cs"/>
            </a:endParaRPr>
          </a:p>
          <a:p>
            <a:r>
              <a:t>As part of the theatrical workshops, children are led to the realisation that they can make important decisions, solve problems and experience while at the same time gain confidence and become more able to use their skills in their daily lives.</a:t>
            </a:r>
          </a:p>
          <a:p>
            <a:endParaRPr sz="1200" b="0" i="0" kern="1200">
              <a:solidFill>
                <a:schemeClr val="tx1"/>
              </a:solidFill>
              <a:latin typeface="+mn-lt"/>
              <a:ea typeface="+mn-ea"/>
              <a:cs typeface="+mn-cs"/>
            </a:endParaRPr>
          </a:p>
          <a:p>
            <a:r>
              <a:t>Especially children are expected to build strong friendly and social relationships as well as to be ready to experience similar issues even betrayal by those around them.</a:t>
            </a:r>
          </a:p>
          <a:p>
            <a:endParaRPr/>
          </a:p>
          <a:p>
            <a:endParaRPr sz="1200" b="0" i="0" kern="120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28</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t>In conclusion, a fairy tale written in the previous century, or even before, could not offer the most to modern reality.</a:t>
            </a:r>
          </a:p>
          <a:p>
            <a:r>
              <a:t>Thus, the difficult task of adaptation needs to be carried out in order to be achieved, </a:t>
            </a:r>
          </a:p>
          <a:p>
            <a:r>
              <a:t>on the one hand, to maintain the prestige and tradition of the original text;</a:t>
            </a:r>
          </a:p>
          <a:p>
            <a:r>
              <a:t>on the other hand, to keep up to date with current data and to enable the text to fulfil the teaching objectives set. </a:t>
            </a:r>
          </a:p>
          <a:p>
            <a:endParaRPr sz="1200" b="0" i="0" kern="1200">
              <a:solidFill>
                <a:schemeClr val="tx1"/>
              </a:solidFill>
              <a:latin typeface="+mn-lt"/>
              <a:ea typeface="+mn-ea"/>
              <a:cs typeface="+mn-cs"/>
            </a:endParaRPr>
          </a:p>
          <a:p>
            <a:pPr rtl="0" fontAlgn="base"/>
            <a:r>
              <a:t>so for the adaptation of literary texts and especially fairy tales, it is proposed that creative writing should be used as a means, which as a technique requires initially authoring – literary skills. Through this aim is the cultivation of the mechanisms of understanding and consolidation of texts as well as the synthesis of speech in order to promote learning and on the other the fun. </a:t>
            </a:r>
          </a:p>
          <a:p>
            <a:pPr rtl="0" fontAlgn="base"/>
            <a:endParaRPr sz="1200" b="0" i="0" kern="1200">
              <a:solidFill>
                <a:schemeClr val="tx1"/>
              </a:solidFill>
              <a:latin typeface="+mn-lt"/>
              <a:ea typeface="+mn-ea"/>
              <a:cs typeface="+mn-cs"/>
            </a:endParaRPr>
          </a:p>
          <a:p>
            <a:pPr rtl="0" fontAlgn="base"/>
            <a:r>
              <a:t>With the help of educational drama, which is an important tool for transmitting knowledge and experiences to children and especially difficult to manage social issues, fairy tales are brought to life and transformed into life experiences and skills for the development of children into active and equal social members. Through the adventures of the heroes of fairy tales, experiences and knowledge of life are acquired and the message is conveyed that with work, self-knowledge and patience everything can be achieved.</a:t>
            </a:r>
          </a:p>
          <a:p>
            <a:endParaRP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29</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dirty="0"/>
              <a:t>Although this study yielded positive feelings and impressions to the author, there were significant gaps as there was a lack of implementation and record of results due to the pandemic.</a:t>
            </a:r>
          </a:p>
          <a:p>
            <a:r>
              <a:rPr dirty="0"/>
              <a:t>Thus, it is proposed to carry out a future survey in which what is described in this study will be carried out in real time. </a:t>
            </a:r>
          </a:p>
          <a:p>
            <a:endParaRPr sz="1200" b="0" i="0" kern="1200" dirty="0">
              <a:solidFill>
                <a:schemeClr val="tx1"/>
              </a:solidFill>
              <a:latin typeface="+mn-lt"/>
              <a:ea typeface="+mn-ea"/>
              <a:cs typeface="+mn-cs"/>
            </a:endParaRPr>
          </a:p>
          <a:p>
            <a:r>
              <a:rPr dirty="0"/>
              <a:t>Another proposal, which would be of particular research interest, would be the question of trust, as presented through the fairy tale, to be applied experientially in juvenile prisons or in some rehabilitation structure and to study both short-term reactions and results over time.</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30</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effectLst/>
              </a:defRPr>
            </a:pPr>
            <a:r>
              <a:t>In recent years, more and more talk about the role it can play in education and more and more teachers treat it as, in addition to an art form and as a teaching tool, which has penetrated the educational space in various forms, such as theatrical play, theatrical improvisation and pantomime, the writing workshop, dramatisation, theatrical performance and more.</a:t>
            </a:r>
          </a:p>
          <a:p>
            <a:endParaRP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It has been mentioned since the 1950s, in the context of a more progressive education, about the educational drama (Drama in Education), a term that refers to the use of the aforementioned forms of theatrical art for educational purposes.  I split the words and put the original letter capitalised on Drama &amp; Education</a:t>
            </a:r>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a:p>
            <a:pPr>
              <a:defRPr>
                <a:effectLst/>
              </a:defRPr>
            </a:pPr>
            <a:r>
              <a:t>However, the works studied for such purposes are mostly classical works, which were written at different times and under different social conditions, which often makes it difficult for children to read and understand their meaning. </a:t>
            </a:r>
          </a:p>
          <a:p>
            <a:endParaRPr sz="1200" kern="120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3</a:t>
            </a:fld>
            <a:endParaRPr lang="el-GR" smtClean="0"/>
          </a:p>
        </p:txBody>
      </p:sp>
    </p:spTree>
    <p:extLst>
      <p:ext uri="{BB962C8B-B14F-4D97-AF65-F5344CB8AC3E}">
        <p14:creationId xmlns:p14="http://schemas.microsoft.com/office/powerpoint/2010/main" xmlns="" val="152398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effectLst/>
              </a:defRPr>
            </a:pPr>
            <a:r>
              <a:t>Thus, I try with this paper to project the course and process of the adaptation of a folk fairy tale in a theatrical play as a creative writing project in a way that is considered suitable for reading in sensitive childhood. </a:t>
            </a: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At the same time I propose an experiential approach with the method of educational drama in order to make it easier to process and perceivable to children.</a:t>
            </a: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4</a:t>
            </a:fld>
            <a:endParaRPr lang="el-GR" smtClean="0"/>
          </a:p>
        </p:txBody>
      </p:sp>
    </p:spTree>
    <p:extLst>
      <p:ext uri="{BB962C8B-B14F-4D97-AF65-F5344CB8AC3E}">
        <p14:creationId xmlns:p14="http://schemas.microsoft.com/office/powerpoint/2010/main" xmlns="" val="421073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t>In the first </a:t>
            </a:r>
            <a:r>
              <a:rPr>
                <a:effectLst/>
              </a:rPr>
              <a:t>of the two parts of the paper, bibliographic sources are explored.</a:t>
            </a:r>
          </a:p>
          <a:p>
            <a:endParaRP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And in the second, the research part, the adaptation of a fairytale in a theatrical text and then in educational drama, as well as the proposal for an experiential application, although the original aim was the didactic application of the adapted fairytale in a school class. </a:t>
            </a:r>
          </a:p>
          <a:p>
            <a:pPr marL="0" marR="0" lvl="0" indent="0" algn="l" defTabSz="914400" rtl="0" eaLnBrk="1" fontAlgn="auto" latinLnBrk="0" hangingPunct="1">
              <a:lnSpc>
                <a:spcPct val="100000"/>
              </a:lnSpc>
              <a:spcBef>
                <a:spcPts val="0"/>
              </a:spcBef>
              <a:spcAft>
                <a:spcPts val="0"/>
              </a:spcAft>
              <a:buClrTx/>
              <a:buSzTx/>
              <a:buFontTx/>
              <a:buNone/>
              <a:tabLst/>
              <a:defRPr>
                <a:effectLst/>
              </a:defRPr>
            </a:pPr>
            <a:r>
              <a:t>However, due to the conditions created by the coronavirus pandemic, this implementation became impossible and only its design took place.</a:t>
            </a: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5</a:t>
            </a:fld>
            <a:endParaRPr lang="el-GR" smtClean="0"/>
          </a:p>
        </p:txBody>
      </p:sp>
    </p:spTree>
    <p:extLst>
      <p:ext uri="{BB962C8B-B14F-4D97-AF65-F5344CB8AC3E}">
        <p14:creationId xmlns:p14="http://schemas.microsoft.com/office/powerpoint/2010/main" xmlns="" val="4877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t>Starting with the A part of the work, the theoretical framework, I will first refer to the characteristics of the popular fairy tale. </a:t>
            </a:r>
          </a:p>
        </p:txBody>
      </p:sp>
      <p:sp>
        <p:nvSpPr>
          <p:cNvPr id="4" name="3 - Θέση αριθμού διαφάνειας"/>
          <p:cNvSpPr>
            <a:spLocks noGrp="1"/>
          </p:cNvSpPr>
          <p:nvPr>
            <p:ph type="sldNum" sz="quarter" idx="10"/>
          </p:nvPr>
        </p:nvSpPr>
        <p:spPr/>
        <p:txBody>
          <a:bodyPr/>
          <a:lstStyle/>
          <a:p>
            <a:fld id="{0FE7BC04-081F-4DE7-B168-74D7D6F8A593}" type="slidenum">
              <a:rPr lang="el-GR" smtClean="0"/>
              <a:pPr/>
              <a:t>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t>The folk tale is characterised by:</a:t>
            </a:r>
          </a:p>
          <a:p>
            <a:pPr>
              <a:defRPr>
                <a:effectLst/>
              </a:defRPr>
            </a:pPr>
            <a:r>
              <a:t>The simple style and simple expressive means: The storyteller is not meant to impress but to achieve a journey into the world of imagination and entertainment.</a:t>
            </a:r>
          </a:p>
          <a:p>
            <a:pPr>
              <a:defRPr>
                <a:effectLst/>
              </a:defRPr>
            </a:pPr>
            <a:r>
              <a:t>Next feature is the figurativeity of the episodes are not directly entangled around a central core, so some of them can sometimes be removed or added without altering the whole meaning.</a:t>
            </a:r>
          </a:p>
          <a:p>
            <a:pPr>
              <a:defRPr>
                <a:effectLst/>
              </a:defRPr>
            </a:pPr>
            <a:r>
              <a:t>We continue with the limitation of factual descriptions and the lack of psychological descriptions. Beauty, for example, is not described in the fairy tale, but is stated through its influence on others. The mental state of the hero is not described but given is expressed through the actions of heroes and images.</a:t>
            </a:r>
            <a:endParaRPr sz="1200" kern="1200" baseline="0">
              <a:solidFill>
                <a:schemeClr val="tx1"/>
              </a:solidFill>
              <a:effectLst/>
              <a:latin typeface="+mn-lt"/>
              <a:ea typeface="+mn-ea"/>
              <a:cs typeface="+mn-cs"/>
            </a:endParaRPr>
          </a:p>
          <a:p>
            <a:pPr>
              <a:defRPr>
                <a:effectLst/>
              </a:defRPr>
            </a:pPr>
            <a:r>
              <a:t>Folk tales follow common narrative rules such as the verification of verbal motifs, 3 persons with the most important the third or three tests to be carried out.</a:t>
            </a:r>
          </a:p>
          <a:p>
            <a:pPr>
              <a:defRPr>
                <a:effectLst/>
              </a:defRPr>
            </a:pPr>
            <a:r>
              <a:t>A special feature is the local idiom language since only if the codes are common, then the fairy tale exudes an intimacy to its audience.</a:t>
            </a:r>
          </a:p>
          <a:p>
            <a:pPr>
              <a:defRPr>
                <a:effectLst/>
              </a:defRPr>
            </a:pPr>
            <a:r>
              <a:t>they say an obvious tendency to specialise as everything seems to be escaping human measures.</a:t>
            </a:r>
            <a:endParaRPr sz="1200" kern="1200" baseline="0">
              <a:solidFill>
                <a:schemeClr val="tx1"/>
              </a:solidFill>
              <a:effectLst/>
              <a:latin typeface="+mn-lt"/>
              <a:ea typeface="+mn-ea"/>
              <a:cs typeface="+mn-cs"/>
            </a:endParaRPr>
          </a:p>
          <a:p>
            <a:endParaRPr sz="1200" kern="1200" baseline="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0FE7BC04-081F-4DE7-B168-74D7D6F8A593}" type="slidenum">
              <a:rPr lang="el-GR" smtClean="0"/>
              <a:pPr/>
              <a:t>7</a:t>
            </a:fld>
            <a:endParaRPr lang="el-GR" smtClean="0"/>
          </a:p>
        </p:txBody>
      </p:sp>
    </p:spTree>
    <p:extLst>
      <p:ext uri="{BB962C8B-B14F-4D97-AF65-F5344CB8AC3E}">
        <p14:creationId xmlns:p14="http://schemas.microsoft.com/office/powerpoint/2010/main" xmlns="" val="124516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effectLst/>
              </a:defRPr>
            </a:pPr>
            <a:r>
              <a:t>The fairy tale, especially the popular one, is a means, which transports children into a wonderful world, entertains teaching, stimulates their imagination and is a suitable means for cultivating their creativity, as it is full of important images and symbols, parables and metaphors, which give it educational and educational value. </a:t>
            </a:r>
          </a:p>
          <a:p>
            <a:pPr>
              <a:defRPr>
                <a:effectLst/>
              </a:defRPr>
            </a:pPr>
            <a:r>
              <a:t>At the same time, it contributes to their emotional development, through mechanisms for identifying children with the central heroes of the fairy tale.</a:t>
            </a:r>
          </a:p>
          <a:p>
            <a:pPr>
              <a:defRPr>
                <a:effectLst/>
              </a:defRPr>
            </a:pPr>
            <a:r>
              <a:t>Through listening to stories children are not just passive receivers but are actively involved, participate, criticise and process the information they receive.  </a:t>
            </a:r>
          </a:p>
        </p:txBody>
      </p:sp>
      <p:sp>
        <p:nvSpPr>
          <p:cNvPr id="4" name="Slide Number Placeholder 3"/>
          <p:cNvSpPr>
            <a:spLocks noGrp="1"/>
          </p:cNvSpPr>
          <p:nvPr>
            <p:ph type="sldNum" sz="quarter" idx="5"/>
          </p:nvPr>
        </p:nvSpPr>
        <p:spPr/>
        <p:txBody>
          <a:bodyPr/>
          <a:lstStyle/>
          <a:p>
            <a:fld id="{0FE7BC04-081F-4DE7-B168-74D7D6F8A593}" type="slidenum">
              <a:rPr lang="el-GR" smtClean="0"/>
              <a:pPr/>
              <a:t>8</a:t>
            </a:fld>
            <a:endParaRPr lang="el-GR" smtClean="0"/>
          </a:p>
        </p:txBody>
      </p:sp>
    </p:spTree>
    <p:extLst>
      <p:ext uri="{BB962C8B-B14F-4D97-AF65-F5344CB8AC3E}">
        <p14:creationId xmlns:p14="http://schemas.microsoft.com/office/powerpoint/2010/main" xmlns="" val="193018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Adaptation means the </a:t>
            </a:r>
            <a:r>
              <a:rPr>
                <a:effectLst/>
              </a:rPr>
              <a:t>new version or the processing and correction of a work that has already been published or has been represented.</a:t>
            </a:r>
          </a:p>
          <a:p>
            <a:endParaRPr sz="1200" kern="1200">
              <a:solidFill>
                <a:schemeClr val="tx1"/>
              </a:solidFill>
              <a:effectLst/>
              <a:latin typeface="+mn-lt"/>
              <a:ea typeface="+mn-ea"/>
              <a:cs typeface="+mn-cs"/>
            </a:endParaRPr>
          </a:p>
          <a:p>
            <a:pPr>
              <a:defRPr>
                <a:effectLst/>
              </a:defRPr>
            </a:pPr>
            <a:r>
              <a:t>Adaptation as a concept and as a process is divided into individual elements</a:t>
            </a:r>
          </a:p>
          <a:p>
            <a:r>
              <a:t>Initially it can </a:t>
            </a:r>
            <a:r>
              <a:rPr>
                <a:effectLst/>
              </a:rPr>
              <a:t>signal the transfer of an identifiable work to a new one, distinct from the previous one, without completely alienating the identity of the original work</a:t>
            </a:r>
            <a:r>
              <a:t>.</a:t>
            </a:r>
          </a:p>
          <a:p>
            <a:pPr>
              <a:defRPr>
                <a:effectLst/>
              </a:defRPr>
            </a:pPr>
            <a:r>
              <a:t>The act of adaptation also exists as a process of creating adaptation, it always involves both reinterpretation and recreation.</a:t>
            </a:r>
          </a:p>
          <a:p>
            <a:endParaRPr sz="1200" kern="1200">
              <a:solidFill>
                <a:schemeClr val="tx1"/>
              </a:solidFill>
              <a:effectLst/>
              <a:latin typeface="+mn-lt"/>
              <a:ea typeface="+mn-ea"/>
              <a:cs typeface="+mn-cs"/>
            </a:endParaRPr>
          </a:p>
          <a:p>
            <a:pPr>
              <a:defRPr>
                <a:effectLst/>
              </a:defRPr>
            </a:pPr>
            <a:r>
              <a:t>Furthermore, the perspective of the adaptation process is extended, this involves an extensive and continuous interactive engagement with the work to be adapted.</a:t>
            </a:r>
          </a:p>
          <a:p>
            <a:endParaRPr sz="1200" kern="1200">
              <a:solidFill>
                <a:schemeClr val="tx1"/>
              </a:solidFill>
              <a:effectLst/>
              <a:latin typeface="+mn-lt"/>
              <a:ea typeface="+mn-ea"/>
              <a:cs typeface="+mn-cs"/>
            </a:endParaRPr>
          </a:p>
          <a:p>
            <a:pPr>
              <a:defRPr>
                <a:effectLst/>
              </a:defRPr>
            </a:pPr>
            <a:r>
              <a:t>The dual nature of the adaptation is evident, a concept used to define both the process of adaptation and its effect.</a:t>
            </a:r>
          </a:p>
          <a:p>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a:p>
            <a:endParaRPr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E7BC04-081F-4DE7-B168-74D7D6F8A593}" type="slidenum">
              <a:rPr lang="el-GR" smtClean="0"/>
              <a:pPr/>
              <a:t>9</a:t>
            </a:fld>
            <a:endParaRPr lang="el-GR" smtClean="0"/>
          </a:p>
        </p:txBody>
      </p:sp>
    </p:spTree>
    <p:extLst>
      <p:ext uri="{BB962C8B-B14F-4D97-AF65-F5344CB8AC3E}">
        <p14:creationId xmlns:p14="http://schemas.microsoft.com/office/powerpoint/2010/main" xmlns="" val="358743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Στυλ κύριου τίτλου</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F442EC7-6F05-447E-BF62-0BAE1542A2C5}" type="datetimeFigureOut">
              <a:rPr lang="el-GR" smtClean="0"/>
              <a:pPr/>
              <a:t>22/6/2024</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01DA3123-EDEF-451E-9BEE-5F72E79810B5}" type="slidenum">
              <a:rPr lang="el-GR" smtClean="0"/>
              <a:pPr/>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71660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F442EC7-6F05-447E-BF62-0BAE1542A2C5}" type="datetimeFigureOut">
              <a:rPr lang="el-GR" smtClean="0"/>
              <a:pPr/>
              <a:t>22/6/2024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DA3123-EDEF-451E-9BEE-5F72E79810B5}" type="slidenum">
              <a:rPr lang="el-GR" smtClean="0"/>
              <a:pPr/>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13258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F442EC7-6F05-447E-BF62-0BAE1542A2C5}" type="datetimeFigureOut">
              <a:rPr lang="el-GR" smtClean="0"/>
              <a:pPr/>
              <a:t>22/6/2024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DA3123-EDEF-451E-9BEE-5F72E79810B5}" type="slidenum">
              <a:rPr lang="el-GR" smtClean="0"/>
              <a:pPr/>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7589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Main title style</a:t>
            </a:r>
          </a:p>
        </p:txBody>
      </p:sp>
      <p:sp>
        <p:nvSpPr>
          <p:cNvPr id="3" name="Content Placeholder 2"/>
          <p:cNvSpPr>
            <a:spLocks noGrp="1"/>
          </p:cNvSpPr>
          <p:nvPr>
            <p:ph idx="1"/>
          </p:nvPr>
        </p:nvSpPr>
        <p:spPr/>
        <p:txBody>
          <a:bodyPr anchor="t"/>
          <a:lstStyle/>
          <a:p>
            <a:pPr lvl="0"/>
            <a:r>
              <a:t>Edit Text Template Style</a:t>
            </a:r>
          </a:p>
          <a:p>
            <a:pPr lvl="1"/>
            <a:r>
              <a:t>Level 2</a:t>
            </a:r>
          </a:p>
          <a:p>
            <a:pPr lvl="2"/>
            <a:r>
              <a:t>Level 3</a:t>
            </a:r>
          </a:p>
          <a:p>
            <a:pPr lvl="3"/>
            <a:r>
              <a:t>Level 4</a:t>
            </a:r>
          </a:p>
          <a:p>
            <a:pPr lvl="4"/>
            <a:r>
              <a:t>Level 5</a:t>
            </a:r>
          </a:p>
        </p:txBody>
      </p:sp>
      <p:sp>
        <p:nvSpPr>
          <p:cNvPr id="4" name="Date Placeholder 3"/>
          <p:cNvSpPr>
            <a:spLocks noGrp="1"/>
          </p:cNvSpPr>
          <p:nvPr>
            <p:ph type="dt" sz="half" idx="10"/>
          </p:nvPr>
        </p:nvSpPr>
        <p:spPr/>
        <p:txBody>
          <a:bodyPr/>
          <a:lstStyle/>
          <a:p>
            <a:fld id="{BF442EC7-6F05-447E-BF62-0BAE1542A2C5}" type="datetimeFigureOut">
              <a:rPr lang="el-GR" smtClean="0"/>
              <a:pPr/>
              <a:t>22/6/2024</a:t>
            </a:fld>
            <a:endParaRPr lang="el-GR" smtClean="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1DA3123-EDEF-451E-9BEE-5F72E79810B5}" type="slidenum">
              <a:rPr lang="el-GR" smtClean="0"/>
              <a:pPr/>
              <a:t>‹#›</a:t>
            </a:fld>
            <a:endParaRPr lang="el-GR" smtClean="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31516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t>Main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Edit Text Template Style</a:t>
            </a:r>
          </a:p>
        </p:txBody>
      </p:sp>
      <p:sp>
        <p:nvSpPr>
          <p:cNvPr id="4" name="Date Placeholder 3"/>
          <p:cNvSpPr>
            <a:spLocks noGrp="1"/>
          </p:cNvSpPr>
          <p:nvPr>
            <p:ph type="dt" sz="half" idx="10"/>
          </p:nvPr>
        </p:nvSpPr>
        <p:spPr/>
        <p:txBody>
          <a:bodyPr/>
          <a:lstStyle/>
          <a:p>
            <a:fld id="{BF442EC7-6F05-447E-BF62-0BAE1542A2C5}" type="datetimeFigureOut">
              <a:rPr lang="el-GR" smtClean="0"/>
              <a:pPr/>
              <a:t>22/6/2024</a:t>
            </a:fld>
            <a:endParaRPr lang="el-GR" smtClean="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1DA3123-EDEF-451E-9BEE-5F72E79810B5}" type="slidenum">
              <a:rPr lang="el-GR" smtClean="0"/>
              <a:pPr/>
              <a:t>‹#›</a:t>
            </a:fld>
            <a:endParaRPr lang="el-GR" smtClean="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60863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F442EC7-6F05-447E-BF62-0BAE1542A2C5}" type="datetimeFigureOut">
              <a:rPr lang="el-GR" smtClean="0"/>
              <a:pPr/>
              <a:t>22/6/2024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1DA3123-EDEF-451E-9BEE-5F72E79810B5}" type="slidenum">
              <a:rPr lang="el-GR" smtClean="0"/>
              <a:pPr/>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63527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47191" y="2824269"/>
            <a:ext cx="4645152" cy="264445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412362" y="2821491"/>
            <a:ext cx="4645152" cy="263737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F442EC7-6F05-447E-BF62-0BAE1542A2C5}" type="datetimeFigureOut">
              <a:rPr lang="el-GR" smtClean="0"/>
              <a:pPr/>
              <a:t>22/6/2024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1DA3123-EDEF-451E-9BEE-5F72E79810B5}" type="slidenum">
              <a:rPr lang="el-GR" smtClean="0"/>
              <a:pPr/>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2419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F442EC7-6F05-447E-BF62-0BAE1542A2C5}" type="datetimeFigureOut">
              <a:rPr lang="el-GR" smtClean="0"/>
              <a:pPr/>
              <a:t>22/6/2024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1DA3123-EDEF-451E-9BEE-5F72E79810B5}" type="slidenum">
              <a:rPr lang="el-GR" smtClean="0"/>
              <a:pPr/>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0409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2EC7-6F05-447E-BF62-0BAE1542A2C5}" type="datetimeFigureOut">
              <a:rPr lang="el-GR" smtClean="0"/>
              <a:pPr/>
              <a:t>22/6/2024</a:t>
            </a:fld>
            <a:endParaRPr lang="el-GR" smtClean="0"/>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1DA3123-EDEF-451E-9BEE-5F72E79810B5}" type="slidenum">
              <a:rPr lang="el-GR" smtClean="0"/>
              <a:pPr/>
              <a:t>‹#›</a:t>
            </a:fld>
            <a:endParaRPr lang="el-GR" smtClean="0"/>
          </a:p>
        </p:txBody>
      </p:sp>
    </p:spTree>
    <p:extLst>
      <p:ext uri="{BB962C8B-B14F-4D97-AF65-F5344CB8AC3E}">
        <p14:creationId xmlns:p14="http://schemas.microsoft.com/office/powerpoint/2010/main" xmlns="" val="96351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Στυλ κύριου τίτλου</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F442EC7-6F05-447E-BF62-0BAE1542A2C5}" type="datetimeFigureOut">
              <a:rPr lang="el-GR" smtClean="0"/>
              <a:pPr/>
              <a:t>22/6/2024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1DA3123-EDEF-451E-9BEE-5F72E79810B5}" type="slidenum">
              <a:rPr lang="el-GR" smtClean="0"/>
              <a:pPr/>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63200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F442EC7-6F05-447E-BF62-0BAE1542A2C5}" type="datetimeFigureOut">
              <a:rPr lang="el-GR" smtClean="0"/>
              <a:pPr/>
              <a:t>22/6/2024</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01DA3123-EDEF-451E-9BEE-5F72E79810B5}" type="slidenum">
              <a:rPr lang="el-GR" smtClean="0"/>
              <a:pPr/>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58540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anchor="t">
            <a:normAutofit/>
          </a:bodyPr>
          <a:lstStyle/>
          <a:p>
            <a:r>
              <a:t>Main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a:normAutofit/>
          </a:bodyPr>
          <a:lstStyle/>
          <a:p>
            <a:pPr lvl="0"/>
            <a:r>
              <a:t>Edit Master text styles</a:t>
            </a:r>
          </a:p>
          <a:p>
            <a:pPr lvl="1"/>
            <a:r>
              <a:t>Second level</a:t>
            </a:r>
          </a:p>
          <a:p>
            <a:pPr lvl="2"/>
            <a:r>
              <a:t>Third level</a:t>
            </a:r>
          </a:p>
          <a:p>
            <a:pPr lvl="3"/>
            <a:r>
              <a:t>The Fourth Level</a:t>
            </a:r>
          </a:p>
          <a:p>
            <a:pPr lvl="4"/>
            <a:r>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anchor="ctr"/>
          <a:lstStyle>
            <a:lvl1pPr algn="r">
              <a:defRPr sz="1000">
                <a:solidFill>
                  <a:schemeClr val="tx1">
                    <a:tint val="75000"/>
                  </a:schemeClr>
                </a:solidFill>
              </a:defRPr>
            </a:lvl1pPr>
          </a:lstStyle>
          <a:p>
            <a:fld id="{BF442EC7-6F05-447E-BF62-0BAE1542A2C5}" type="datetimeFigureOut">
              <a:rPr lang="el-GR" smtClean="0"/>
              <a:pPr/>
              <a:t>22/6/2024</a:t>
            </a:fld>
            <a:endParaRPr lang="el-GR" smtClean="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anchor="t"/>
          <a:lstStyle>
            <a:lvl1pPr algn="r">
              <a:defRPr sz="2800">
                <a:solidFill>
                  <a:schemeClr val="accent1"/>
                </a:solidFill>
              </a:defRPr>
            </a:lvl1pPr>
          </a:lstStyle>
          <a:p>
            <a:fld id="{01DA3123-EDEF-451E-9BEE-5F72E79810B5}" type="slidenum">
              <a:rPr lang="el-GR" smtClean="0"/>
              <a:pPr/>
              <a:t>‹#›</a:t>
            </a:fld>
            <a:endParaRPr lang="el-GR" smtClean="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76812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keimena.ece.uth.gr/main/t15/03-kotopoulo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1428749" y="4400550"/>
            <a:ext cx="8408285" cy="923925"/>
          </a:xfrm>
        </p:spPr>
        <p:txBody>
          <a:bodyPr>
            <a:normAutofit/>
          </a:bodyPr>
          <a:lstStyle/>
          <a:p>
            <a:r>
              <a:rPr lang="en-US" dirty="0" err="1" smtClean="0"/>
              <a:t>Eleni</a:t>
            </a:r>
            <a:r>
              <a:rPr lang="en-US" dirty="0" smtClean="0"/>
              <a:t> </a:t>
            </a:r>
            <a:r>
              <a:rPr lang="en-US" dirty="0" err="1" smtClean="0"/>
              <a:t>Tsiantoula</a:t>
            </a:r>
            <a:endParaRPr lang="el-GR" dirty="0" smtClean="0"/>
          </a:p>
          <a:p>
            <a:r>
              <a:rPr lang="en-US" dirty="0" err="1" smtClean="0"/>
              <a:t>Phd</a:t>
            </a:r>
            <a:r>
              <a:rPr lang="en-US" dirty="0" smtClean="0"/>
              <a:t> candidate in Alicante University</a:t>
            </a:r>
            <a:endParaRPr lang="el-GR" dirty="0" smtClean="0"/>
          </a:p>
          <a:p>
            <a:endParaRPr dirty="0"/>
          </a:p>
        </p:txBody>
      </p:sp>
      <p:sp>
        <p:nvSpPr>
          <p:cNvPr id="9" name="Τίτλος 1"/>
          <p:cNvSpPr txBox="1">
            <a:spLocks/>
          </p:cNvSpPr>
          <p:nvPr/>
        </p:nvSpPr>
        <p:spPr>
          <a:xfrm>
            <a:off x="2229492" y="3277456"/>
            <a:ext cx="7732106" cy="431534"/>
          </a:xfrm>
          <a:prstGeom prst="rect">
            <a:avLst/>
          </a:prstGeom>
        </p:spPr>
        <p:txBody>
          <a:bodyPr vert="horz" lIns="91440" tIns="45720" rIns="91440" bIns="45720" anchor="ctr">
            <a:normAutofit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just"/>
            <a:endParaRPr sz="2600" cap="none" dirty="0">
              <a:solidFill>
                <a:schemeClr val="accent1">
                  <a:lumMod val="75000"/>
                </a:schemeClr>
              </a:solidFill>
            </a:endParaRPr>
          </a:p>
        </p:txBody>
      </p:sp>
      <p:sp>
        <p:nvSpPr>
          <p:cNvPr id="7" name="Ορθογώνιο 7"/>
          <p:cNvSpPr/>
          <p:nvPr/>
        </p:nvSpPr>
        <p:spPr>
          <a:xfrm>
            <a:off x="1910803" y="1238250"/>
            <a:ext cx="7928521" cy="954107"/>
          </a:xfrm>
          <a:prstGeom prst="rect">
            <a:avLst/>
          </a:prstGeom>
        </p:spPr>
        <p:txBody>
          <a:bodyPr wrap="square">
            <a:spAutoFit/>
          </a:bodyPr>
          <a:lstStyle/>
          <a:p>
            <a:pPr algn="ctr"/>
            <a:r>
              <a:rPr lang="en-US" sz="2800" dirty="0" smtClean="0"/>
              <a:t>International  On-line Symposium   La </a:t>
            </a:r>
            <a:r>
              <a:rPr lang="en-US" sz="2800" dirty="0" err="1" smtClean="0"/>
              <a:t>Nucia</a:t>
            </a:r>
            <a:r>
              <a:rPr lang="en-US" sz="2800" dirty="0" smtClean="0"/>
              <a:t> 2024</a:t>
            </a:r>
            <a:endParaRPr lang="el-GR" sz="2800" b="1" dirty="0"/>
          </a:p>
        </p:txBody>
      </p:sp>
      <p:sp>
        <p:nvSpPr>
          <p:cNvPr id="10" name="Τίτλος 1"/>
          <p:cNvSpPr txBox="1">
            <a:spLocks/>
          </p:cNvSpPr>
          <p:nvPr/>
        </p:nvSpPr>
        <p:spPr>
          <a:xfrm>
            <a:off x="1465795" y="2654795"/>
            <a:ext cx="8383537" cy="153108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just"/>
            <a:r>
              <a:rPr lang="en-US" cap="none" dirty="0" smtClean="0">
                <a:solidFill>
                  <a:schemeClr val="accent1">
                    <a:lumMod val="75000"/>
                  </a:schemeClr>
                </a:solidFill>
              </a:rPr>
              <a:t>SOCIAL TRANSFORMATION TROUGH </a:t>
            </a:r>
            <a:r>
              <a:rPr lang="en-US" dirty="0" smtClean="0">
                <a:solidFill>
                  <a:schemeClr val="accent1">
                    <a:lumMod val="75000"/>
                  </a:schemeClr>
                </a:solidFill>
              </a:rPr>
              <a:t>Theatre, Creative Writing and Educational Drama.</a:t>
            </a:r>
            <a:endParaRPr lang="el-GR" dirty="0" smtClean="0"/>
          </a:p>
          <a:p>
            <a:pPr algn="just"/>
            <a:r>
              <a:rPr lang="en-US" cap="none" dirty="0" smtClean="0">
                <a:solidFill>
                  <a:schemeClr val="accent1">
                    <a:lumMod val="75000"/>
                  </a:schemeClr>
                </a:solidFill>
              </a:rPr>
              <a:t> </a:t>
            </a:r>
            <a:endParaRPr lang="el-GR" cap="none" dirty="0">
              <a:solidFill>
                <a:schemeClr val="accent1">
                  <a:lumMod val="75000"/>
                </a:schemeClr>
              </a:solidFill>
            </a:endParaRPr>
          </a:p>
        </p:txBody>
      </p:sp>
      <p:pic>
        <p:nvPicPr>
          <p:cNvPr id="11" name="10 - Εικόνα" descr="αρχείο λήψης.jpg"/>
          <p:cNvPicPr>
            <a:picLocks noChangeAspect="1"/>
          </p:cNvPicPr>
          <p:nvPr/>
        </p:nvPicPr>
        <p:blipFill>
          <a:blip r:embed="rId3" cstate="print"/>
          <a:stretch>
            <a:fillRect/>
          </a:stretch>
        </p:blipFill>
        <p:spPr>
          <a:xfrm>
            <a:off x="356235" y="240030"/>
            <a:ext cx="3764280" cy="777240"/>
          </a:xfrm>
          <a:prstGeom prst="rect">
            <a:avLst/>
          </a:prstGeom>
        </p:spPr>
      </p:pic>
    </p:spTree>
    <p:extLst>
      <p:ext uri="{BB962C8B-B14F-4D97-AF65-F5344CB8AC3E}">
        <p14:creationId xmlns:p14="http://schemas.microsoft.com/office/powerpoint/2010/main" xmlns="" val="69345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Adaptation</a:t>
            </a:r>
          </a:p>
        </p:txBody>
      </p:sp>
      <p:sp>
        <p:nvSpPr>
          <p:cNvPr id="4" name="Ορθογώνιο 3"/>
          <p:cNvSpPr/>
          <p:nvPr/>
        </p:nvSpPr>
        <p:spPr>
          <a:xfrm>
            <a:off x="9931961" y="6246614"/>
            <a:ext cx="1827743"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defRPr>
            </a:pPr>
            <a:r>
              <a:rPr>
                <a:ea typeface="SimSun" panose="02010600030101010101" pitchFamily="2" charset="-122"/>
              </a:rPr>
              <a:t>(</a:t>
            </a:r>
            <a:r>
              <a:t>Zervou, 2012)</a:t>
            </a:r>
          </a:p>
        </p:txBody>
      </p:sp>
      <p:graphicFrame>
        <p:nvGraphicFramePr>
          <p:cNvPr id="5" name="Διάγραμμα 4"/>
          <p:cNvGraphicFramePr/>
          <p:nvPr>
            <p:extLst>
              <p:ext uri="{D42A27DB-BD31-4B8C-83A1-F6EECF244321}">
                <p14:modId xmlns:p14="http://schemas.microsoft.com/office/powerpoint/2010/main" xmlns="" val="3134718680"/>
              </p:ext>
            </p:extLst>
          </p:nvPr>
        </p:nvGraphicFramePr>
        <p:xfrm>
          <a:off x="1695450" y="590550"/>
          <a:ext cx="9359404" cy="613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1294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Adaptation</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2001119297"/>
              </p:ext>
            </p:extLst>
          </p:nvPr>
        </p:nvGraphicFramePr>
        <p:xfrm>
          <a:off x="863954" y="2759370"/>
          <a:ext cx="10661296" cy="2599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Ορθογώνιο 2"/>
          <p:cNvSpPr/>
          <p:nvPr/>
        </p:nvSpPr>
        <p:spPr>
          <a:xfrm>
            <a:off x="8659647" y="6282955"/>
            <a:ext cx="2395207" cy="338554"/>
          </a:xfrm>
          <a:prstGeom prst="rect">
            <a:avLst/>
          </a:prstGeom>
        </p:spPr>
        <p:txBody>
          <a:bodyPr wrap="none">
            <a:spAutoFit/>
          </a:bodyPr>
          <a:lstStyle/>
          <a:p>
            <a:pPr>
              <a:defRPr sz="1600">
                <a:solidFill>
                  <a:schemeClr val="bg1"/>
                </a:solidFill>
                <a:effectLst>
                  <a:outerShdw blurRad="38100" dist="38100" dir="2700000" algn="tl">
                    <a:srgbClr val="000000">
                      <a:alpha val="43137"/>
                    </a:srgbClr>
                  </a:outerShdw>
                </a:effectLst>
                <a:latin typeface="+mj-lt"/>
                <a:ea typeface="SimSun" panose="02010600030101010101" pitchFamily="2" charset="-122"/>
                <a:cs typeface="F"/>
              </a:defRPr>
            </a:pPr>
            <a:r>
              <a:t>(Kanatsouli, 2007)</a:t>
            </a:r>
            <a:endParaRPr sz="1600">
              <a:solidFill>
                <a:schemeClr val="bg1"/>
              </a:solidFill>
              <a:effectLst>
                <a:outerShdw blurRad="38100" dist="38100" dir="2700000" algn="tl">
                  <a:srgbClr val="000000">
                    <a:alpha val="43137"/>
                  </a:srgbClr>
                </a:outerShdw>
              </a:effectLst>
              <a:latin typeface="+mj-lt"/>
            </a:endParaRPr>
          </a:p>
        </p:txBody>
      </p:sp>
      <p:sp>
        <p:nvSpPr>
          <p:cNvPr id="6" name="Τίτλος 1"/>
          <p:cNvSpPr txBox="1">
            <a:spLocks/>
          </p:cNvSpPr>
          <p:nvPr/>
        </p:nvSpPr>
        <p:spPr>
          <a:xfrm>
            <a:off x="1451578" y="1815680"/>
            <a:ext cx="9603275" cy="1049235"/>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sz="2800" cap="none">
                <a:solidFill>
                  <a:schemeClr val="accent3"/>
                </a:solidFill>
              </a:defRPr>
            </a:pPr>
            <a:r>
              <a:t>Children’s literature and adaptation</a:t>
            </a:r>
          </a:p>
        </p:txBody>
      </p:sp>
    </p:spTree>
    <p:extLst>
      <p:ext uri="{BB962C8B-B14F-4D97-AF65-F5344CB8AC3E}">
        <p14:creationId xmlns:p14="http://schemas.microsoft.com/office/powerpoint/2010/main" xmlns="" val="404270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Creative Writing</a:t>
            </a:r>
          </a:p>
        </p:txBody>
      </p:sp>
      <p:sp>
        <p:nvSpPr>
          <p:cNvPr id="3" name="Θέση περιεχομένου 2"/>
          <p:cNvSpPr>
            <a:spLocks noGrp="1"/>
          </p:cNvSpPr>
          <p:nvPr>
            <p:ph idx="1"/>
          </p:nvPr>
        </p:nvSpPr>
        <p:spPr>
          <a:xfrm>
            <a:off x="1451579" y="2015732"/>
            <a:ext cx="9603275" cy="3767551"/>
          </a:xfrm>
        </p:spPr>
        <p:txBody>
          <a:bodyPr>
            <a:normAutofit/>
          </a:bodyPr>
          <a:lstStyle/>
          <a:p>
            <a:pPr>
              <a:defRPr>
                <a:solidFill>
                  <a:schemeClr val="tx2">
                    <a:lumMod val="50000"/>
                  </a:schemeClr>
                </a:solidFill>
              </a:defRPr>
            </a:pPr>
            <a:r>
              <a:t>Creative Writing as a term has two meanings: </a:t>
            </a:r>
          </a:p>
          <a:p>
            <a:pPr lvl="1">
              <a:buFont typeface="Wingdings" panose="05000000000000000000" pitchFamily="2" charset="2"/>
              <a:buChar char="Ø"/>
            </a:pPr>
            <a:r>
              <a:t>Mind-check → written impression</a:t>
            </a:r>
          </a:p>
          <a:p>
            <a:pPr lvl="1">
              <a:buFont typeface="Wingdings" panose="05000000000000000000" pitchFamily="2" charset="2"/>
              <a:buChar char="Ø"/>
            </a:pPr>
            <a:r>
              <a:t>Use of educational practices, techniques and playful stimuli → 	activating children’s creativity → producing texts</a:t>
            </a:r>
          </a:p>
          <a:p>
            <a:pPr marL="457200" lvl="1" indent="0">
              <a:buNone/>
            </a:pPr>
            <a:endParaRPr/>
          </a:p>
          <a:p>
            <a:pPr>
              <a:defRPr>
                <a:solidFill>
                  <a:schemeClr val="tx2">
                    <a:lumMod val="50000"/>
                  </a:schemeClr>
                </a:solidFill>
              </a:defRPr>
            </a:pPr>
            <a:r>
              <a:t>A modern experiential educational method.</a:t>
            </a:r>
          </a:p>
          <a:p>
            <a:pPr>
              <a:defRPr>
                <a:solidFill>
                  <a:schemeClr val="tx2">
                    <a:lumMod val="50000"/>
                  </a:schemeClr>
                </a:solidFill>
              </a:defRPr>
            </a:pPr>
            <a:r>
              <a:t>Its main characteristic as a teaching method is that there is no right or wrong.</a:t>
            </a:r>
          </a:p>
        </p:txBody>
      </p:sp>
      <p:sp>
        <p:nvSpPr>
          <p:cNvPr id="4" name="Ορθογώνιο 3"/>
          <p:cNvSpPr/>
          <p:nvPr/>
        </p:nvSpPr>
        <p:spPr>
          <a:xfrm>
            <a:off x="3576396" y="6282956"/>
            <a:ext cx="7478458" cy="338554"/>
          </a:xfrm>
          <a:prstGeom prst="rect">
            <a:avLst/>
          </a:prstGeom>
        </p:spPr>
        <p:txBody>
          <a:bodyPr wrap="none">
            <a:spAutoFit/>
          </a:bodyPr>
          <a:lstStyle/>
          <a:p>
            <a:pPr algn="r">
              <a:defRPr sz="1600" b="1">
                <a:solidFill>
                  <a:schemeClr val="bg1"/>
                </a:solidFill>
                <a:latin typeface="+mj-lt"/>
                <a:ea typeface="SimSun" panose="02010600030101010101" pitchFamily="2" charset="-122"/>
                <a:cs typeface="Segoe UI Semibold" panose="020B0702040204020203" pitchFamily="34" charset="0"/>
              </a:defRPr>
            </a:pPr>
            <a:r>
              <a:rPr dirty="0"/>
              <a:t>(</a:t>
            </a:r>
            <a:r>
              <a:rPr dirty="0" err="1"/>
              <a:t>Kotopoulos</a:t>
            </a:r>
            <a:r>
              <a:rPr dirty="0"/>
              <a:t>, </a:t>
            </a:r>
            <a:r>
              <a:rPr dirty="0" smtClean="0"/>
              <a:t>2012</a:t>
            </a:r>
            <a:r>
              <a:rPr lang="en-US" dirty="0" smtClean="0"/>
              <a:t> -</a:t>
            </a:r>
            <a:r>
              <a:rPr dirty="0" smtClean="0"/>
              <a:t> </a:t>
            </a:r>
            <a:r>
              <a:rPr dirty="0" err="1"/>
              <a:t>Tsilimeni</a:t>
            </a:r>
            <a:r>
              <a:rPr dirty="0"/>
              <a:t> &amp; </a:t>
            </a:r>
            <a:r>
              <a:rPr dirty="0" err="1"/>
              <a:t>Paparousi</a:t>
            </a:r>
            <a:r>
              <a:rPr dirty="0"/>
              <a:t>, </a:t>
            </a:r>
            <a:r>
              <a:rPr dirty="0" smtClean="0"/>
              <a:t>2010</a:t>
            </a:r>
            <a:r>
              <a:rPr lang="en-US" dirty="0" smtClean="0"/>
              <a:t> -</a:t>
            </a:r>
            <a:r>
              <a:rPr dirty="0" smtClean="0"/>
              <a:t> </a:t>
            </a:r>
            <a:r>
              <a:rPr dirty="0" err="1"/>
              <a:t>Souliotis</a:t>
            </a:r>
            <a:r>
              <a:rPr dirty="0"/>
              <a:t>, 2012)</a:t>
            </a:r>
            <a:endParaRPr sz="1600" b="1" dirty="0">
              <a:solidFill>
                <a:schemeClr val="bg1"/>
              </a:solidFill>
              <a:latin typeface="+mj-lt"/>
              <a:cs typeface="Segoe UI Semibold" panose="020B0702040204020203" pitchFamily="34" charset="0"/>
            </a:endParaRPr>
          </a:p>
        </p:txBody>
      </p:sp>
    </p:spTree>
    <p:extLst>
      <p:ext uri="{BB962C8B-B14F-4D97-AF65-F5344CB8AC3E}">
        <p14:creationId xmlns:p14="http://schemas.microsoft.com/office/powerpoint/2010/main" xmlns="" val="294178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Creative Writing and Education</a:t>
            </a:r>
          </a:p>
        </p:txBody>
      </p:sp>
      <p:sp>
        <p:nvSpPr>
          <p:cNvPr id="3" name="Θέση περιεχομένου 2"/>
          <p:cNvSpPr>
            <a:spLocks noGrp="1"/>
          </p:cNvSpPr>
          <p:nvPr>
            <p:ph idx="1"/>
          </p:nvPr>
        </p:nvSpPr>
        <p:spPr>
          <a:xfrm>
            <a:off x="1451579" y="2460901"/>
            <a:ext cx="9603275" cy="2460015"/>
          </a:xfrm>
        </p:spPr>
        <p:txBody>
          <a:bodyPr>
            <a:normAutofit/>
          </a:bodyPr>
          <a:lstStyle/>
          <a:p>
            <a:pPr>
              <a:defRPr>
                <a:solidFill>
                  <a:schemeClr val="tx2">
                    <a:lumMod val="50000"/>
                  </a:schemeClr>
                </a:solidFill>
              </a:defRPr>
            </a:pPr>
            <a:r>
              <a:t>It is an important tool in education from a very young age. </a:t>
            </a:r>
          </a:p>
          <a:p>
            <a:pPr>
              <a:defRPr>
                <a:solidFill>
                  <a:schemeClr val="tx2">
                    <a:lumMod val="50000"/>
                  </a:schemeClr>
                </a:solidFill>
              </a:defRPr>
            </a:pPr>
            <a:r>
              <a:t>It is part of the exploitation of dramatic art in education.</a:t>
            </a:r>
          </a:p>
          <a:p>
            <a:pPr>
              <a:defRPr>
                <a:solidFill>
                  <a:schemeClr val="tx2">
                    <a:lumMod val="50000"/>
                  </a:schemeClr>
                </a:solidFill>
              </a:defRPr>
            </a:pPr>
            <a:r>
              <a:t>He borrows material from both the Theatre and the other arts, and guides the child through an experience.</a:t>
            </a:r>
          </a:p>
          <a:p>
            <a:pPr>
              <a:defRPr>
                <a:solidFill>
                  <a:schemeClr val="tx2">
                    <a:lumMod val="50000"/>
                  </a:schemeClr>
                </a:solidFill>
              </a:defRPr>
            </a:pPr>
            <a:r>
              <a:t>It contributes to the child’s contact with literature.</a:t>
            </a:r>
          </a:p>
        </p:txBody>
      </p:sp>
      <p:sp>
        <p:nvSpPr>
          <p:cNvPr id="4" name="Ορθογώνιο 3"/>
          <p:cNvSpPr/>
          <p:nvPr/>
        </p:nvSpPr>
        <p:spPr>
          <a:xfrm>
            <a:off x="4454970" y="6254820"/>
            <a:ext cx="6599884"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defRPr>
            </a:pPr>
            <a:r>
              <a:rPr dirty="0">
                <a:ea typeface="SimSun" panose="02010600030101010101" pitchFamily="2" charset="-122"/>
              </a:rPr>
              <a:t>(</a:t>
            </a:r>
            <a:r>
              <a:rPr dirty="0" err="1">
                <a:ea typeface="SimSun" panose="02010600030101010101" pitchFamily="2" charset="-122"/>
              </a:rPr>
              <a:t>Diakoumakou</a:t>
            </a:r>
            <a:r>
              <a:rPr dirty="0">
                <a:ea typeface="SimSun" panose="02010600030101010101" pitchFamily="2" charset="-122"/>
              </a:rPr>
              <a:t>, </a:t>
            </a:r>
            <a:r>
              <a:rPr dirty="0" smtClean="0">
                <a:ea typeface="SimSun" panose="02010600030101010101" pitchFamily="2" charset="-122"/>
              </a:rPr>
              <a:t>2017</a:t>
            </a:r>
            <a:r>
              <a:rPr lang="en-US" dirty="0" smtClean="0">
                <a:ea typeface="SimSun" panose="02010600030101010101" pitchFamily="2" charset="-122"/>
              </a:rPr>
              <a:t>-</a:t>
            </a:r>
            <a:r>
              <a:rPr dirty="0" smtClean="0">
                <a:ea typeface="SimSun" panose="02010600030101010101" pitchFamily="2" charset="-122"/>
              </a:rPr>
              <a:t> </a:t>
            </a:r>
            <a:r>
              <a:rPr dirty="0" err="1"/>
              <a:t>Kotopoulos</a:t>
            </a:r>
            <a:r>
              <a:rPr dirty="0"/>
              <a:t>, </a:t>
            </a:r>
            <a:r>
              <a:rPr dirty="0" smtClean="0"/>
              <a:t>2012</a:t>
            </a:r>
            <a:r>
              <a:rPr lang="en-US" dirty="0" smtClean="0"/>
              <a:t>-</a:t>
            </a:r>
            <a:r>
              <a:rPr dirty="0" smtClean="0"/>
              <a:t> </a:t>
            </a:r>
            <a:r>
              <a:rPr dirty="0" err="1"/>
              <a:t>Tsilimeni</a:t>
            </a:r>
            <a:r>
              <a:rPr dirty="0"/>
              <a:t>, 2011)</a:t>
            </a:r>
          </a:p>
        </p:txBody>
      </p:sp>
    </p:spTree>
    <p:extLst>
      <p:ext uri="{BB962C8B-B14F-4D97-AF65-F5344CB8AC3E}">
        <p14:creationId xmlns:p14="http://schemas.microsoft.com/office/powerpoint/2010/main" xmlns="" val="2899227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Educational Drama</a:t>
            </a:r>
          </a:p>
        </p:txBody>
      </p:sp>
      <p:sp>
        <p:nvSpPr>
          <p:cNvPr id="3" name="Θέση περιεχομένου 2"/>
          <p:cNvSpPr>
            <a:spLocks noGrp="1"/>
          </p:cNvSpPr>
          <p:nvPr>
            <p:ph idx="1"/>
          </p:nvPr>
        </p:nvSpPr>
        <p:spPr>
          <a:xfrm>
            <a:off x="2160358" y="2509026"/>
            <a:ext cx="8185716" cy="1894531"/>
          </a:xfrm>
        </p:spPr>
        <p:txBody>
          <a:bodyPr>
            <a:normAutofit/>
          </a:bodyPr>
          <a:lstStyle/>
          <a:p>
            <a:pPr>
              <a:buFont typeface="Wingdings" panose="05000000000000000000" pitchFamily="2" charset="2"/>
              <a:buChar char="Ø"/>
              <a:defRPr>
                <a:solidFill>
                  <a:schemeClr val="tx2">
                    <a:lumMod val="50000"/>
                  </a:schemeClr>
                </a:solidFill>
              </a:defRPr>
            </a:pPr>
            <a:r>
              <a:t> Form of theatrical art with purely pedagogical character.</a:t>
            </a:r>
          </a:p>
          <a:p>
            <a:pPr>
              <a:buFont typeface="Wingdings" panose="05000000000000000000" pitchFamily="2" charset="2"/>
              <a:buChar char="Ø"/>
              <a:defRPr>
                <a:solidFill>
                  <a:schemeClr val="tx2">
                    <a:lumMod val="50000"/>
                  </a:schemeClr>
                </a:solidFill>
              </a:defRPr>
            </a:pPr>
            <a:r>
              <a:t> It is taught either as an independent art course or in combination.</a:t>
            </a:r>
          </a:p>
          <a:p>
            <a:pPr>
              <a:buFont typeface="Wingdings" panose="05000000000000000000" pitchFamily="2" charset="2"/>
              <a:buChar char="Ø"/>
              <a:defRPr>
                <a:solidFill>
                  <a:schemeClr val="tx2">
                    <a:lumMod val="50000"/>
                  </a:schemeClr>
                </a:solidFill>
              </a:defRPr>
            </a:pPr>
            <a:r>
              <a:t> Emotional involvement, mental processing of situations.</a:t>
            </a:r>
          </a:p>
        </p:txBody>
      </p:sp>
      <p:sp>
        <p:nvSpPr>
          <p:cNvPr id="4" name="Ορθογώνιο 3"/>
          <p:cNvSpPr/>
          <p:nvPr/>
        </p:nvSpPr>
        <p:spPr>
          <a:xfrm>
            <a:off x="7468616" y="6297023"/>
            <a:ext cx="3586238"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ea typeface="SimSun" panose="02010600030101010101" pitchFamily="2" charset="-122"/>
              </a:defRPr>
            </a:pPr>
            <a:r>
              <a:t>(Avdi &amp; Hadjigeorgiou, 2007)</a:t>
            </a:r>
            <a:endParaRPr sz="160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642958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Educational Drama</a:t>
            </a:r>
          </a:p>
        </p:txBody>
      </p:sp>
      <p:sp>
        <p:nvSpPr>
          <p:cNvPr id="4" name="Ορθογώνιο 3"/>
          <p:cNvSpPr/>
          <p:nvPr/>
        </p:nvSpPr>
        <p:spPr>
          <a:xfrm>
            <a:off x="7468616" y="6297023"/>
            <a:ext cx="3586238"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ea typeface="SimSun" panose="02010600030101010101" pitchFamily="2" charset="-122"/>
              </a:defRPr>
            </a:pPr>
            <a:r>
              <a:t>(Avdi &amp; Hadjigeorgiou, 2007)</a:t>
            </a:r>
            <a:endParaRPr sz="1600">
              <a:solidFill>
                <a:schemeClr val="bg1"/>
              </a:solidFill>
              <a:effectLst>
                <a:outerShdw blurRad="38100" dist="38100" dir="2700000" algn="tl">
                  <a:srgbClr val="000000">
                    <a:alpha val="43137"/>
                  </a:srgbClr>
                </a:outerShdw>
              </a:effectLst>
              <a:latin typeface="+mj-lt"/>
            </a:endParaRPr>
          </a:p>
        </p:txBody>
      </p:sp>
      <p:graphicFrame>
        <p:nvGraphicFramePr>
          <p:cNvPr id="9" name="Διάγραμμα 8"/>
          <p:cNvGraphicFramePr/>
          <p:nvPr>
            <p:extLst>
              <p:ext uri="{D42A27DB-BD31-4B8C-83A1-F6EECF244321}">
                <p14:modId xmlns:p14="http://schemas.microsoft.com/office/powerpoint/2010/main" xmlns="" val="2107973323"/>
              </p:ext>
            </p:extLst>
          </p:nvPr>
        </p:nvGraphicFramePr>
        <p:xfrm>
          <a:off x="0" y="1590334"/>
          <a:ext cx="11967411" cy="4098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
          <p:cNvSpPr txBox="1">
            <a:spLocks/>
          </p:cNvSpPr>
          <p:nvPr/>
        </p:nvSpPr>
        <p:spPr>
          <a:xfrm>
            <a:off x="1451578" y="1815680"/>
            <a:ext cx="9603275" cy="1049235"/>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sz="2800" cap="none">
                <a:solidFill>
                  <a:schemeClr val="accent3"/>
                </a:solidFill>
              </a:defRPr>
            </a:pPr>
            <a:r>
              <a:t>The participants shall:</a:t>
            </a:r>
            <a:endParaRPr sz="2800" cap="none">
              <a:solidFill>
                <a:schemeClr val="accent3"/>
              </a:solidFill>
            </a:endParaRPr>
          </a:p>
        </p:txBody>
      </p:sp>
    </p:spTree>
    <p:extLst>
      <p:ext uri="{BB962C8B-B14F-4D97-AF65-F5344CB8AC3E}">
        <p14:creationId xmlns:p14="http://schemas.microsoft.com/office/powerpoint/2010/main" xmlns="" val="651185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Educational Drama</a:t>
            </a:r>
          </a:p>
        </p:txBody>
      </p:sp>
      <p:sp>
        <p:nvSpPr>
          <p:cNvPr id="4" name="Ορθογώνιο 3"/>
          <p:cNvSpPr/>
          <p:nvPr/>
        </p:nvSpPr>
        <p:spPr>
          <a:xfrm>
            <a:off x="7468616" y="6297023"/>
            <a:ext cx="3586238"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ea typeface="SimSun" panose="02010600030101010101" pitchFamily="2" charset="-122"/>
              </a:defRPr>
            </a:pPr>
            <a:r>
              <a:rPr>
                <a:latin typeface="+mj-lt"/>
              </a:rPr>
              <a:t>(Avdi</a:t>
            </a:r>
            <a:r>
              <a:t> </a:t>
            </a:r>
            <a:r>
              <a:rPr>
                <a:latin typeface="+mj-lt"/>
              </a:rPr>
              <a:t>&amp; Hadjigeorgiou, 2007)</a:t>
            </a:r>
            <a:endParaRPr sz="1600">
              <a:solidFill>
                <a:schemeClr val="bg1"/>
              </a:solidFill>
              <a:effectLst>
                <a:outerShdw blurRad="38100" dist="38100" dir="2700000" algn="tl">
                  <a:srgbClr val="000000">
                    <a:alpha val="43137"/>
                  </a:srgbClr>
                </a:outerShdw>
              </a:effectLst>
              <a:latin typeface="+mj-lt"/>
            </a:endParaRPr>
          </a:p>
        </p:txBody>
      </p:sp>
      <p:graphicFrame>
        <p:nvGraphicFramePr>
          <p:cNvPr id="6" name="Διάγραμμα 5"/>
          <p:cNvGraphicFramePr/>
          <p:nvPr>
            <p:extLst>
              <p:ext uri="{D42A27DB-BD31-4B8C-83A1-F6EECF244321}">
                <p14:modId xmlns:p14="http://schemas.microsoft.com/office/powerpoint/2010/main" xmlns="" val="4107764417"/>
              </p:ext>
            </p:extLst>
          </p:nvPr>
        </p:nvGraphicFramePr>
        <p:xfrm>
          <a:off x="311979" y="2674276"/>
          <a:ext cx="11399276" cy="331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1"/>
          <p:cNvSpPr txBox="1">
            <a:spLocks/>
          </p:cNvSpPr>
          <p:nvPr/>
        </p:nvSpPr>
        <p:spPr>
          <a:xfrm>
            <a:off x="1451578" y="1815680"/>
            <a:ext cx="9603275" cy="1049235"/>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defRPr sz="2800" cap="none">
                <a:solidFill>
                  <a:schemeClr val="accent3"/>
                </a:solidFill>
              </a:defRPr>
            </a:pPr>
            <a:r>
              <a:t>DRAMA – THEATRE</a:t>
            </a:r>
          </a:p>
        </p:txBody>
      </p:sp>
    </p:spTree>
    <p:extLst>
      <p:ext uri="{BB962C8B-B14F-4D97-AF65-F5344CB8AC3E}">
        <p14:creationId xmlns:p14="http://schemas.microsoft.com/office/powerpoint/2010/main" xmlns="" val="242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Objectives of Educational Drama</a:t>
            </a:r>
          </a:p>
        </p:txBody>
      </p:sp>
      <p:sp>
        <p:nvSpPr>
          <p:cNvPr id="3" name="Θέση περιεχομένου 2"/>
          <p:cNvSpPr>
            <a:spLocks noGrp="1"/>
          </p:cNvSpPr>
          <p:nvPr>
            <p:ph idx="1"/>
          </p:nvPr>
        </p:nvSpPr>
        <p:spPr>
          <a:xfrm>
            <a:off x="1451579" y="2015732"/>
            <a:ext cx="9603275" cy="3731925"/>
          </a:xfrm>
        </p:spPr>
        <p:txBody>
          <a:bodyPr>
            <a:normAutofit/>
          </a:bodyPr>
          <a:lstStyle/>
          <a:p>
            <a:pPr>
              <a:defRPr>
                <a:solidFill>
                  <a:schemeClr val="tx2">
                    <a:lumMod val="50000"/>
                  </a:schemeClr>
                </a:solidFill>
              </a:defRPr>
            </a:pPr>
            <a:r>
              <a:t>The central goal </a:t>
            </a:r>
            <a:r>
              <a:rPr>
                <a:sym typeface="Wingdings" panose="05000000000000000000" pitchFamily="2" charset="2"/>
              </a:rPr>
              <a:t> </a:t>
            </a:r>
            <a:r>
              <a:t>is learning through understanding the self and the world. </a:t>
            </a:r>
          </a:p>
          <a:p>
            <a:pPr>
              <a:defRPr>
                <a:solidFill>
                  <a:schemeClr val="tx2">
                    <a:lumMod val="50000"/>
                  </a:schemeClr>
                </a:solidFill>
              </a:defRPr>
            </a:pPr>
            <a:r>
              <a:t>Investigation of social issues.</a:t>
            </a:r>
          </a:p>
          <a:p>
            <a:pPr>
              <a:defRPr>
                <a:solidFill>
                  <a:schemeClr val="tx2">
                    <a:lumMod val="50000"/>
                  </a:schemeClr>
                </a:solidFill>
              </a:defRPr>
            </a:pPr>
            <a:r>
              <a:t>Initiation of pupils and students in the art of theatre </a:t>
            </a:r>
          </a:p>
          <a:p>
            <a:pPr>
              <a:defRPr>
                <a:solidFill>
                  <a:schemeClr val="tx2">
                    <a:lumMod val="50000"/>
                  </a:schemeClr>
                </a:solidFill>
              </a:defRPr>
            </a:pPr>
            <a:r>
              <a:t>Social development of the self. </a:t>
            </a:r>
          </a:p>
          <a:p>
            <a:pPr>
              <a:defRPr>
                <a:solidFill>
                  <a:schemeClr val="tx2">
                    <a:lumMod val="50000"/>
                  </a:schemeClr>
                </a:solidFill>
              </a:defRPr>
            </a:pPr>
            <a:r>
              <a:t>Promoting active, experiential, collaborative learning</a:t>
            </a:r>
          </a:p>
          <a:p>
            <a:pPr>
              <a:defRPr>
                <a:solidFill>
                  <a:schemeClr val="tx2">
                    <a:lumMod val="50000"/>
                  </a:schemeClr>
                </a:solidFill>
              </a:defRPr>
            </a:pPr>
            <a:r>
              <a:t>Fostering critical thinking and a sense of social responsibility.</a:t>
            </a:r>
          </a:p>
          <a:p>
            <a:pPr>
              <a:defRPr>
                <a:solidFill>
                  <a:schemeClr val="tx2">
                    <a:lumMod val="50000"/>
                  </a:schemeClr>
                </a:solidFill>
              </a:defRPr>
            </a:pPr>
            <a:r>
              <a:t>Entertainment through an imaginary situation. </a:t>
            </a:r>
          </a:p>
          <a:p>
            <a:endParaRPr>
              <a:solidFill>
                <a:schemeClr val="tx2">
                  <a:lumMod val="50000"/>
                </a:schemeClr>
              </a:solidFill>
            </a:endParaRPr>
          </a:p>
        </p:txBody>
      </p:sp>
      <p:sp>
        <p:nvSpPr>
          <p:cNvPr id="4" name="Ορθογώνιο 3"/>
          <p:cNvSpPr/>
          <p:nvPr/>
        </p:nvSpPr>
        <p:spPr>
          <a:xfrm>
            <a:off x="7468616" y="6297023"/>
            <a:ext cx="3586238"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ea typeface="SimSun" panose="02010600030101010101" pitchFamily="2" charset="-122"/>
              </a:defRPr>
            </a:pPr>
            <a:r>
              <a:t>(Avdi &amp; Hadjigeorgiou, 2007)</a:t>
            </a:r>
            <a:endParaRPr sz="160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258197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4239" y="1151906"/>
            <a:ext cx="8643154" cy="2492174"/>
          </a:xfrm>
        </p:spPr>
        <p:txBody>
          <a:bodyPr anchor="ctr">
            <a:noAutofit/>
          </a:bodyPr>
          <a:lstStyle/>
          <a:p>
            <a:pPr algn="ctr">
              <a:lnSpc>
                <a:spcPct val="150000"/>
              </a:lnSpc>
              <a:defRPr sz="4800" b="1" cap="none">
                <a:effectLst>
                  <a:outerShdw blurRad="38100" dist="38100" dir="2700000" algn="tl">
                    <a:srgbClr val="000000">
                      <a:alpha val="43137"/>
                    </a:srgbClr>
                  </a:outerShdw>
                </a:effectLst>
              </a:defRPr>
            </a:pPr>
            <a:r>
              <a:rPr dirty="0"/>
              <a:t>PART </a:t>
            </a:r>
            <a:r>
              <a:rPr dirty="0" smtClean="0"/>
              <a:t>B</a:t>
            </a:r>
            <a:r>
              <a:rPr lang="en-US" dirty="0" smtClean="0"/>
              <a:t> </a:t>
            </a:r>
            <a:r>
              <a:rPr dirty="0" smtClean="0"/>
              <a:t>RESEARCH </a:t>
            </a:r>
            <a:r>
              <a:rPr dirty="0"/>
              <a:t>PROJECT</a:t>
            </a:r>
          </a:p>
        </p:txBody>
      </p:sp>
    </p:spTree>
    <p:extLst>
      <p:ext uri="{BB962C8B-B14F-4D97-AF65-F5344CB8AC3E}">
        <p14:creationId xmlns:p14="http://schemas.microsoft.com/office/powerpoint/2010/main" xmlns="" val="4262089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Methodology</a:t>
            </a:r>
          </a:p>
        </p:txBody>
      </p:sp>
      <p:sp>
        <p:nvSpPr>
          <p:cNvPr id="3" name="Θέση περιεχομένου 2"/>
          <p:cNvSpPr>
            <a:spLocks noGrp="1"/>
          </p:cNvSpPr>
          <p:nvPr>
            <p:ph idx="1"/>
          </p:nvPr>
        </p:nvSpPr>
        <p:spPr>
          <a:xfrm>
            <a:off x="1451579" y="2015732"/>
            <a:ext cx="9758727" cy="2162863"/>
          </a:xfrm>
        </p:spPr>
        <p:txBody>
          <a:bodyPr>
            <a:noAutofit/>
          </a:bodyPr>
          <a:lstStyle/>
          <a:p>
            <a:pPr>
              <a:lnSpc>
                <a:spcPct val="100000"/>
              </a:lnSpc>
              <a:defRPr sz="1600">
                <a:solidFill>
                  <a:schemeClr val="tx2">
                    <a:lumMod val="50000"/>
                  </a:schemeClr>
                </a:solidFill>
              </a:defRPr>
            </a:pPr>
            <a:r>
              <a:t>Qualitative research – action research.</a:t>
            </a:r>
            <a:endParaRPr sz="1600">
              <a:solidFill>
                <a:schemeClr val="tx2">
                  <a:lumMod val="50000"/>
                </a:schemeClr>
              </a:solidFill>
            </a:endParaRPr>
          </a:p>
          <a:p>
            <a:pPr>
              <a:lnSpc>
                <a:spcPct val="100000"/>
              </a:lnSpc>
              <a:defRPr sz="1600">
                <a:solidFill>
                  <a:schemeClr val="tx2">
                    <a:lumMod val="50000"/>
                  </a:schemeClr>
                </a:solidFill>
              </a:defRPr>
            </a:pPr>
            <a:r>
              <a:t>Technique: dramatised storytelling.</a:t>
            </a:r>
            <a:endParaRPr sz="1600">
              <a:solidFill>
                <a:schemeClr val="tx2">
                  <a:lumMod val="50000"/>
                </a:schemeClr>
              </a:solidFill>
            </a:endParaRPr>
          </a:p>
          <a:p>
            <a:pPr>
              <a:lnSpc>
                <a:spcPct val="100000"/>
              </a:lnSpc>
              <a:defRPr sz="1600">
                <a:solidFill>
                  <a:schemeClr val="tx2">
                    <a:lumMod val="50000"/>
                  </a:schemeClr>
                </a:solidFill>
              </a:defRPr>
            </a:pPr>
            <a:r>
              <a:t>Objective: The theatrical adaptation of a folk fairy tale with the aim of its experiential application in the form of an educational drama workshop for children of formal development (</a:t>
            </a:r>
            <a:r>
              <a:rPr>
                <a:sym typeface="Wingdings" panose="05000000000000000000" pitchFamily="2" charset="2"/>
              </a:rPr>
              <a:t>C</a:t>
            </a:r>
            <a:r>
              <a:t>' – 6th grade of primary school). </a:t>
            </a:r>
            <a:endParaRPr sz="1600">
              <a:solidFill>
                <a:schemeClr val="tx2">
                  <a:lumMod val="50000"/>
                </a:schemeClr>
              </a:solidFill>
            </a:endParaRPr>
          </a:p>
          <a:p>
            <a:pPr>
              <a:lnSpc>
                <a:spcPct val="100000"/>
              </a:lnSpc>
              <a:defRPr sz="1600">
                <a:solidFill>
                  <a:schemeClr val="tx2">
                    <a:lumMod val="50000"/>
                  </a:schemeClr>
                </a:solidFill>
              </a:defRPr>
            </a:pPr>
            <a:r>
              <a:t>Research question: explore the results of the application of this technique in two classes with different backgrounds.</a:t>
            </a:r>
            <a:endParaRPr sz="1600">
              <a:solidFill>
                <a:schemeClr val="tx2">
                  <a:lumMod val="50000"/>
                </a:schemeClr>
              </a:solidFill>
            </a:endParaRPr>
          </a:p>
        </p:txBody>
      </p:sp>
    </p:spTree>
    <p:extLst>
      <p:ext uri="{BB962C8B-B14F-4D97-AF65-F5344CB8AC3E}">
        <p14:creationId xmlns:p14="http://schemas.microsoft.com/office/powerpoint/2010/main" xmlns="" val="132459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4239" y="1151906"/>
            <a:ext cx="8643154" cy="2492174"/>
          </a:xfrm>
        </p:spPr>
        <p:txBody>
          <a:bodyPr anchor="ctr">
            <a:noAutofit/>
          </a:bodyPr>
          <a:lstStyle/>
          <a:p>
            <a:pPr algn="ctr">
              <a:lnSpc>
                <a:spcPct val="150000"/>
              </a:lnSpc>
              <a:defRPr sz="4800" b="1" cap="none">
                <a:effectLst>
                  <a:outerShdw blurRad="38100" dist="38100" dir="2700000" algn="tl">
                    <a:srgbClr val="000000">
                      <a:alpha val="43137"/>
                    </a:srgbClr>
                  </a:outerShdw>
                </a:effectLst>
              </a:defRPr>
            </a:pPr>
            <a:r>
              <a:t>INTRODUCTION</a:t>
            </a:r>
          </a:p>
        </p:txBody>
      </p:sp>
    </p:spTree>
    <p:extLst>
      <p:ext uri="{BB962C8B-B14F-4D97-AF65-F5344CB8AC3E}">
        <p14:creationId xmlns:p14="http://schemas.microsoft.com/office/powerpoint/2010/main" xmlns="" val="3848203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Methodology</a:t>
            </a:r>
          </a:p>
        </p:txBody>
      </p:sp>
      <p:sp>
        <p:nvSpPr>
          <p:cNvPr id="3" name="Θέση περιεχομένου 2"/>
          <p:cNvSpPr>
            <a:spLocks noGrp="1"/>
          </p:cNvSpPr>
          <p:nvPr>
            <p:ph idx="1"/>
          </p:nvPr>
        </p:nvSpPr>
        <p:spPr>
          <a:xfrm>
            <a:off x="1451579" y="2015732"/>
            <a:ext cx="9758727" cy="3921930"/>
          </a:xfrm>
        </p:spPr>
        <p:txBody>
          <a:bodyPr>
            <a:noAutofit/>
          </a:bodyPr>
          <a:lstStyle/>
          <a:p>
            <a:pPr>
              <a:lnSpc>
                <a:spcPct val="100000"/>
              </a:lnSpc>
            </a:pPr>
            <a:endParaRPr sz="1600">
              <a:solidFill>
                <a:schemeClr val="tx2">
                  <a:lumMod val="50000"/>
                </a:schemeClr>
              </a:solidFill>
            </a:endParaRPr>
          </a:p>
          <a:p>
            <a:pPr>
              <a:lnSpc>
                <a:spcPct val="100000"/>
              </a:lnSpc>
              <a:defRPr sz="1600">
                <a:solidFill>
                  <a:schemeClr val="tx2">
                    <a:lumMod val="50000"/>
                  </a:schemeClr>
                </a:solidFill>
              </a:defRPr>
            </a:pPr>
            <a:r>
              <a:t>Due to the pandemic, the action survey did not </a:t>
            </a:r>
            <a:r>
              <a:rPr>
                <a:sym typeface="Wingdings" panose="05000000000000000000" pitchFamily="2" charset="2"/>
              </a:rPr>
              <a:t> provide a teaching proposal for future implementation.</a:t>
            </a:r>
            <a:endParaRPr sz="1600">
              <a:solidFill>
                <a:schemeClr val="tx2">
                  <a:lumMod val="50000"/>
                </a:schemeClr>
              </a:solidFill>
            </a:endParaRPr>
          </a:p>
          <a:p>
            <a:pPr>
              <a:lnSpc>
                <a:spcPct val="100000"/>
              </a:lnSpc>
              <a:defRPr sz="1600">
                <a:solidFill>
                  <a:schemeClr val="tx2">
                    <a:lumMod val="50000"/>
                  </a:schemeClr>
                </a:solidFill>
              </a:defRPr>
            </a:pPr>
            <a:r>
              <a:t>Collection techniques: observation and maintenance of a calendar.</a:t>
            </a:r>
          </a:p>
          <a:p>
            <a:pPr>
              <a:lnSpc>
                <a:spcPct val="100000"/>
              </a:lnSpc>
              <a:defRPr sz="1600">
                <a:solidFill>
                  <a:schemeClr val="tx2">
                    <a:lumMod val="50000"/>
                  </a:schemeClr>
                </a:solidFill>
              </a:defRPr>
            </a:pPr>
            <a:r>
              <a:t>Sample: fourth grade pupils, two different primary schools (city and province).</a:t>
            </a:r>
            <a:endParaRPr sz="1600">
              <a:solidFill>
                <a:schemeClr val="tx2">
                  <a:lumMod val="50000"/>
                </a:schemeClr>
              </a:solidFill>
            </a:endParaRPr>
          </a:p>
          <a:p>
            <a:pPr>
              <a:lnSpc>
                <a:spcPct val="100000"/>
              </a:lnSpc>
              <a:defRPr sz="1600">
                <a:solidFill>
                  <a:schemeClr val="tx2">
                    <a:lumMod val="50000"/>
                  </a:schemeClr>
                </a:solidFill>
              </a:defRPr>
            </a:pPr>
            <a:r>
              <a:t>The workshop will be implemented in ten teaching hours.</a:t>
            </a:r>
            <a:endParaRPr sz="1600">
              <a:solidFill>
                <a:schemeClr val="tx2">
                  <a:lumMod val="50000"/>
                </a:schemeClr>
              </a:solidFill>
            </a:endParaRPr>
          </a:p>
        </p:txBody>
      </p:sp>
    </p:spTree>
    <p:extLst>
      <p:ext uri="{BB962C8B-B14F-4D97-AF65-F5344CB8AC3E}">
        <p14:creationId xmlns:p14="http://schemas.microsoft.com/office/powerpoint/2010/main" xmlns="" val="132459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General Educational Objectives</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2894354570"/>
              </p:ext>
            </p:extLst>
          </p:nvPr>
        </p:nvGraphicFramePr>
        <p:xfrm>
          <a:off x="1450975" y="2016124"/>
          <a:ext cx="9604375" cy="389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1925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Limitations of Research</a:t>
            </a:r>
          </a:p>
        </p:txBody>
      </p:sp>
      <p:sp>
        <p:nvSpPr>
          <p:cNvPr id="3" name="Θέση περιεχομένου 2"/>
          <p:cNvSpPr>
            <a:spLocks noGrp="1"/>
          </p:cNvSpPr>
          <p:nvPr>
            <p:ph idx="1"/>
          </p:nvPr>
        </p:nvSpPr>
        <p:spPr>
          <a:xfrm>
            <a:off x="786809" y="1962569"/>
            <a:ext cx="10257411" cy="3842807"/>
          </a:xfrm>
        </p:spPr>
        <p:txBody>
          <a:bodyPr>
            <a:normAutofit/>
          </a:bodyPr>
          <a:lstStyle/>
          <a:p>
            <a:pPr>
              <a:defRPr b="1">
                <a:solidFill>
                  <a:schemeClr val="accent2">
                    <a:lumMod val="75000"/>
                  </a:schemeClr>
                </a:solidFill>
              </a:defRPr>
            </a:pPr>
            <a:r>
              <a:t>Difficulties in the management and implementation of the theatrical adaptation and drama:</a:t>
            </a:r>
            <a:endParaRPr b="1">
              <a:solidFill>
                <a:schemeClr val="accent2">
                  <a:lumMod val="75000"/>
                </a:schemeClr>
              </a:solidFill>
            </a:endParaRPr>
          </a:p>
          <a:p>
            <a:pPr lvl="1">
              <a:defRPr>
                <a:solidFill>
                  <a:schemeClr val="tx2">
                    <a:lumMod val="50000"/>
                  </a:schemeClr>
                </a:solidFill>
              </a:defRPr>
            </a:pPr>
            <a:r>
              <a:t>As faithful as possible of the secondary text without unwanted alterations.</a:t>
            </a:r>
          </a:p>
          <a:p>
            <a:pPr lvl="1">
              <a:defRPr>
                <a:solidFill>
                  <a:schemeClr val="tx2">
                    <a:lumMod val="50000"/>
                  </a:schemeClr>
                </a:solidFill>
              </a:defRPr>
            </a:pPr>
            <a:r>
              <a:t>Correct performance of the characters as well as highlighting their issues and dilemmas.</a:t>
            </a:r>
            <a:endParaRPr>
              <a:solidFill>
                <a:schemeClr val="tx2">
                  <a:lumMod val="50000"/>
                </a:schemeClr>
              </a:solidFill>
            </a:endParaRPr>
          </a:p>
          <a:p>
            <a:pPr lvl="1">
              <a:defRPr>
                <a:solidFill>
                  <a:schemeClr val="tx2">
                    <a:lumMod val="50000"/>
                  </a:schemeClr>
                </a:solidFill>
              </a:defRPr>
            </a:pPr>
            <a:r>
              <a:t>A successful approach by both children and adults with the same denominator of the children’s audience.</a:t>
            </a:r>
            <a:endParaRPr>
              <a:solidFill>
                <a:schemeClr val="tx2">
                  <a:lumMod val="50000"/>
                </a:schemeClr>
              </a:solidFill>
            </a:endParaRPr>
          </a:p>
          <a:p>
            <a:pPr lvl="1">
              <a:defRPr>
                <a:solidFill>
                  <a:schemeClr val="tx2">
                    <a:lumMod val="50000"/>
                  </a:schemeClr>
                </a:solidFill>
              </a:defRPr>
            </a:pPr>
            <a:r>
              <a:t>Language dialect.</a:t>
            </a:r>
          </a:p>
          <a:p>
            <a:pPr lvl="1">
              <a:defRPr>
                <a:solidFill>
                  <a:schemeClr val="tx2">
                    <a:lumMod val="50000"/>
                  </a:schemeClr>
                </a:solidFill>
              </a:defRPr>
            </a:pPr>
            <a:r>
              <a:t>Use of technical adaptations.</a:t>
            </a:r>
            <a:endParaRPr>
              <a:solidFill>
                <a:schemeClr val="tx2">
                  <a:lumMod val="50000"/>
                </a:schemeClr>
              </a:solidFill>
            </a:endParaRPr>
          </a:p>
          <a:p>
            <a:pPr>
              <a:buNone/>
            </a:pPr>
            <a:endParaRPr>
              <a:solidFill>
                <a:schemeClr val="tx2">
                  <a:lumMod val="50000"/>
                </a:schemeClr>
              </a:solidFill>
            </a:endParaRPr>
          </a:p>
        </p:txBody>
      </p:sp>
    </p:spTree>
    <p:extLst>
      <p:ext uri="{BB962C8B-B14F-4D97-AF65-F5344CB8AC3E}">
        <p14:creationId xmlns:p14="http://schemas.microsoft.com/office/powerpoint/2010/main" xmlns="" val="103752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Adaptation of theatrical play</a:t>
            </a:r>
            <a:endParaRPr cap="none"/>
          </a:p>
        </p:txBody>
      </p:sp>
      <p:sp>
        <p:nvSpPr>
          <p:cNvPr id="3" name="Θέση περιεχομένου 2"/>
          <p:cNvSpPr>
            <a:spLocks noGrp="1"/>
          </p:cNvSpPr>
          <p:nvPr>
            <p:ph idx="1"/>
          </p:nvPr>
        </p:nvSpPr>
        <p:spPr>
          <a:xfrm>
            <a:off x="786809" y="1962569"/>
            <a:ext cx="10257411" cy="3842807"/>
          </a:xfrm>
        </p:spPr>
        <p:txBody>
          <a:bodyPr>
            <a:normAutofit lnSpcReduction="10000"/>
          </a:bodyPr>
          <a:lstStyle/>
          <a:p>
            <a:pPr>
              <a:defRPr b="1">
                <a:solidFill>
                  <a:schemeClr val="accent2">
                    <a:lumMod val="75000"/>
                  </a:schemeClr>
                </a:solidFill>
              </a:defRPr>
            </a:pPr>
            <a:r>
              <a:t>Split the play into scenes.</a:t>
            </a:r>
          </a:p>
          <a:p>
            <a:pPr>
              <a:defRPr b="1">
                <a:solidFill>
                  <a:schemeClr val="accent2">
                    <a:lumMod val="75000"/>
                  </a:schemeClr>
                </a:solidFill>
              </a:defRPr>
            </a:pPr>
            <a:r>
              <a:t>Linguistic simplification.</a:t>
            </a:r>
          </a:p>
          <a:p>
            <a:pPr>
              <a:defRPr b="1">
                <a:solidFill>
                  <a:schemeClr val="accent2">
                    <a:lumMod val="75000"/>
                  </a:schemeClr>
                </a:solidFill>
              </a:defRPr>
            </a:pPr>
            <a:r>
              <a:t>Preservation of space and heroes.</a:t>
            </a:r>
          </a:p>
          <a:p>
            <a:pPr>
              <a:defRPr b="1">
                <a:solidFill>
                  <a:schemeClr val="accent2">
                    <a:lumMod val="75000"/>
                  </a:schemeClr>
                </a:solidFill>
              </a:defRPr>
            </a:pPr>
            <a:r>
              <a:t>Addition of directorial and stage instructions.</a:t>
            </a:r>
          </a:p>
          <a:p>
            <a:pPr>
              <a:defRPr b="1">
                <a:solidFill>
                  <a:schemeClr val="accent2">
                    <a:lumMod val="75000"/>
                  </a:schemeClr>
                </a:solidFill>
              </a:defRPr>
            </a:pPr>
            <a:r>
              <a:t>Increase of dialogues.</a:t>
            </a:r>
          </a:p>
          <a:p>
            <a:pPr>
              <a:defRPr b="1">
                <a:solidFill>
                  <a:schemeClr val="accent2">
                    <a:lumMod val="75000"/>
                  </a:schemeClr>
                </a:solidFill>
              </a:defRPr>
            </a:pPr>
            <a:r>
              <a:t>Update of data.</a:t>
            </a:r>
          </a:p>
          <a:p>
            <a:pPr>
              <a:defRPr b="1">
                <a:solidFill>
                  <a:schemeClr val="accent2">
                    <a:lumMod val="75000"/>
                  </a:schemeClr>
                </a:solidFill>
              </a:defRPr>
            </a:pPr>
            <a:r>
              <a:t>Addition of humorous, emotional and philological elements.</a:t>
            </a:r>
          </a:p>
          <a:p>
            <a:pPr>
              <a:defRPr b="1">
                <a:solidFill>
                  <a:schemeClr val="accent2">
                    <a:lumMod val="75000"/>
                  </a:schemeClr>
                </a:solidFill>
              </a:defRPr>
            </a:pPr>
            <a:r>
              <a:t>Accentuation of means of expression</a:t>
            </a:r>
            <a:endParaRPr>
              <a:solidFill>
                <a:schemeClr val="tx2">
                  <a:lumMod val="50000"/>
                </a:schemeClr>
              </a:solidFill>
            </a:endParaRPr>
          </a:p>
          <a:p>
            <a:pPr>
              <a:buNone/>
            </a:pPr>
            <a:endParaRPr>
              <a:solidFill>
                <a:schemeClr val="tx2">
                  <a:lumMod val="50000"/>
                </a:schemeClr>
              </a:solidFill>
            </a:endParaRPr>
          </a:p>
        </p:txBody>
      </p:sp>
    </p:spTree>
    <p:extLst>
      <p:ext uri="{BB962C8B-B14F-4D97-AF65-F5344CB8AC3E}">
        <p14:creationId xmlns:p14="http://schemas.microsoft.com/office/powerpoint/2010/main" xmlns="" val="1037525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normAutofit/>
          </a:bodyPr>
          <a:lstStyle/>
          <a:p>
            <a:pPr>
              <a:defRPr cap="none"/>
            </a:pPr>
            <a:r>
              <a:t>Experiential Theatrical Workshop – Project of Activities</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590567709"/>
              </p:ext>
            </p:extLst>
          </p:nvPr>
        </p:nvGraphicFramePr>
        <p:xfrm>
          <a:off x="418426" y="2039877"/>
          <a:ext cx="5483610" cy="3648405"/>
        </p:xfrm>
        <a:graphic>
          <a:graphicData uri="http://schemas.openxmlformats.org/drawingml/2006/table">
            <a:tbl>
              <a:tblPr firstCol="1" bandRow="1">
                <a:tableStyleId>{21E4AEA4-8DFA-4A89-87EB-49C32662AFE0}</a:tableStyleId>
              </a:tblPr>
              <a:tblGrid>
                <a:gridCol w="1689501">
                  <a:extLst>
                    <a:ext uri="{9D8B030D-6E8A-4147-A177-3AD203B41FA5}">
                      <a16:colId xmlns:a16="http://schemas.microsoft.com/office/drawing/2014/main" xmlns="" val="2458324693"/>
                    </a:ext>
                  </a:extLst>
                </a:gridCol>
                <a:gridCol w="3794109">
                  <a:extLst>
                    <a:ext uri="{9D8B030D-6E8A-4147-A177-3AD203B41FA5}">
                      <a16:colId xmlns:a16="http://schemas.microsoft.com/office/drawing/2014/main" xmlns="" val="2341620173"/>
                    </a:ext>
                  </a:extLst>
                </a:gridCol>
              </a:tblGrid>
              <a:tr h="634731">
                <a:tc>
                  <a:txBody>
                    <a:bodyPr/>
                    <a:lstStyle/>
                    <a:p>
                      <a:pPr algn="ctr">
                        <a:lnSpc>
                          <a:spcPct val="101000"/>
                        </a:lnSpc>
                        <a:spcAft>
                          <a:spcPts val="800"/>
                        </a:spcAft>
                        <a:defRPr sz="1400" kern="150">
                          <a:effectLst/>
                        </a:defRPr>
                      </a:pPr>
                      <a:r>
                        <a:rPr dirty="0"/>
                        <a:t>Age Group:</a:t>
                      </a:r>
                      <a:endParaRPr sz="1400" kern="150" dirty="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800"/>
                        </a:spcAft>
                        <a:defRPr sz="1400" kern="150">
                          <a:effectLst/>
                        </a:defRPr>
                      </a:pPr>
                      <a:r>
                        <a:rPr lang="en-US" dirty="0" smtClean="0"/>
                        <a:t>Elementary/</a:t>
                      </a:r>
                      <a:r>
                        <a:rPr lang="en-US" baseline="0" dirty="0" smtClean="0"/>
                        <a:t> high school</a:t>
                      </a:r>
                      <a:endParaRPr dirty="0"/>
                    </a:p>
                  </a:txBody>
                  <a:tcPr marL="35625" marR="35625" marT="0" marB="0" anchor="ctr"/>
                </a:tc>
                <a:extLst>
                  <a:ext uri="{0D108BD9-81ED-4DB2-BD59-A6C34878D82A}">
                    <a16:rowId xmlns:a16="http://schemas.microsoft.com/office/drawing/2014/main" xmlns="" val="124208782"/>
                  </a:ext>
                </a:extLst>
              </a:tr>
              <a:tr h="634731">
                <a:tc>
                  <a:txBody>
                    <a:bodyPr/>
                    <a:lstStyle/>
                    <a:p>
                      <a:pPr algn="ctr">
                        <a:lnSpc>
                          <a:spcPct val="101000"/>
                        </a:lnSpc>
                        <a:spcAft>
                          <a:spcPts val="800"/>
                        </a:spcAft>
                        <a:defRPr sz="1400" kern="150">
                          <a:effectLst/>
                        </a:defRPr>
                      </a:pPr>
                      <a:r>
                        <a:t>Subject:</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800"/>
                        </a:spcAft>
                        <a:defRPr sz="1400" kern="150">
                          <a:effectLst/>
                        </a:defRPr>
                      </a:pPr>
                      <a:r>
                        <a:t>Trust</a:t>
                      </a:r>
                    </a:p>
                  </a:txBody>
                  <a:tcPr marL="35625" marR="35625" marT="0" marB="0" anchor="ctr"/>
                </a:tc>
                <a:extLst>
                  <a:ext uri="{0D108BD9-81ED-4DB2-BD59-A6C34878D82A}">
                    <a16:rowId xmlns:a16="http://schemas.microsoft.com/office/drawing/2014/main" xmlns="" val="643201169"/>
                  </a:ext>
                </a:extLst>
              </a:tr>
              <a:tr h="634731">
                <a:tc>
                  <a:txBody>
                    <a:bodyPr/>
                    <a:lstStyle/>
                    <a:p>
                      <a:pPr algn="ctr">
                        <a:lnSpc>
                          <a:spcPct val="101000"/>
                        </a:lnSpc>
                        <a:spcAft>
                          <a:spcPts val="800"/>
                        </a:spcAft>
                        <a:defRPr sz="1400" kern="150">
                          <a:effectLst/>
                        </a:defRPr>
                      </a:pPr>
                      <a:r>
                        <a:t>Question:</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800"/>
                        </a:spcAft>
                        <a:defRPr sz="1400" kern="150">
                          <a:effectLst/>
                        </a:defRPr>
                      </a:pPr>
                      <a:r>
                        <a:t>Can we trust everyone?</a:t>
                      </a:r>
                    </a:p>
                  </a:txBody>
                  <a:tcPr marL="35625" marR="35625" marT="0" marB="0" anchor="ctr"/>
                </a:tc>
                <a:extLst>
                  <a:ext uri="{0D108BD9-81ED-4DB2-BD59-A6C34878D82A}">
                    <a16:rowId xmlns:a16="http://schemas.microsoft.com/office/drawing/2014/main" xmlns="" val="1895792751"/>
                  </a:ext>
                </a:extLst>
              </a:tr>
              <a:tr h="1744212">
                <a:tc>
                  <a:txBody>
                    <a:bodyPr/>
                    <a:lstStyle/>
                    <a:p>
                      <a:pPr algn="ctr">
                        <a:lnSpc>
                          <a:spcPct val="101000"/>
                        </a:lnSpc>
                        <a:spcAft>
                          <a:spcPts val="800"/>
                        </a:spcAft>
                        <a:defRPr sz="1400" kern="150">
                          <a:effectLst/>
                        </a:defRPr>
                      </a:pPr>
                      <a:r>
                        <a:t>Sub-questions:</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marL="285750" lvl="0" indent="-285750" algn="l">
                        <a:lnSpc>
                          <a:spcPct val="101000"/>
                        </a:lnSpc>
                        <a:spcAft>
                          <a:spcPts val="800"/>
                        </a:spcAft>
                        <a:buFont typeface="Arial" panose="020B0604020202020204" pitchFamily="34" charset="0"/>
                        <a:buChar char="•"/>
                        <a:defRPr sz="1400" kern="150">
                          <a:effectLst/>
                        </a:defRPr>
                      </a:pPr>
                      <a:r>
                        <a:t>Why is it important to keep the secret of someone who trusts you?</a:t>
                      </a:r>
                    </a:p>
                    <a:p>
                      <a:pPr marL="285750" lvl="0" indent="-285750" algn="l">
                        <a:lnSpc>
                          <a:spcPct val="101000"/>
                        </a:lnSpc>
                        <a:spcAft>
                          <a:spcPts val="800"/>
                        </a:spcAft>
                        <a:buFont typeface="Arial" panose="020B0604020202020204" pitchFamily="34" charset="0"/>
                        <a:buChar char="•"/>
                        <a:defRPr sz="1400" kern="150">
                          <a:effectLst/>
                        </a:defRPr>
                      </a:pPr>
                      <a:r>
                        <a:t>Why do you have to say “No” when it comes to trust?</a:t>
                      </a:r>
                    </a:p>
                    <a:p>
                      <a:pPr marL="285750" lvl="0" indent="-285750" algn="l">
                        <a:lnSpc>
                          <a:spcPct val="101000"/>
                        </a:lnSpc>
                        <a:spcAft>
                          <a:spcPts val="800"/>
                        </a:spcAft>
                        <a:buFont typeface="Arial" panose="020B0604020202020204" pitchFamily="34" charset="0"/>
                        <a:buChar char="•"/>
                        <a:defRPr sz="1400" kern="150">
                          <a:effectLst/>
                        </a:defRPr>
                      </a:pPr>
                      <a:r>
                        <a:t>Is it easy to regain the trust of someone you betrayed?</a:t>
                      </a:r>
                    </a:p>
                  </a:txBody>
                  <a:tcPr marL="35625" marR="35625" marT="0" marB="0" anchor="ctr"/>
                </a:tc>
                <a:extLst>
                  <a:ext uri="{0D108BD9-81ED-4DB2-BD59-A6C34878D82A}">
                    <a16:rowId xmlns:a16="http://schemas.microsoft.com/office/drawing/2014/main" xmlns="" val="2437986552"/>
                  </a:ext>
                </a:extLst>
              </a:tr>
            </a:tbl>
          </a:graphicData>
        </a:graphic>
      </p:graphicFrame>
      <p:graphicFrame>
        <p:nvGraphicFramePr>
          <p:cNvPr id="5" name="Πίνακας 4"/>
          <p:cNvGraphicFramePr>
            <a:graphicFrameLocks noGrp="1"/>
          </p:cNvGraphicFramePr>
          <p:nvPr>
            <p:extLst>
              <p:ext uri="{D42A27DB-BD31-4B8C-83A1-F6EECF244321}">
                <p14:modId xmlns:p14="http://schemas.microsoft.com/office/powerpoint/2010/main" xmlns="" val="2180405523"/>
              </p:ext>
            </p:extLst>
          </p:nvPr>
        </p:nvGraphicFramePr>
        <p:xfrm>
          <a:off x="6166083" y="2039877"/>
          <a:ext cx="5483610" cy="3650050"/>
        </p:xfrm>
        <a:graphic>
          <a:graphicData uri="http://schemas.openxmlformats.org/drawingml/2006/table">
            <a:tbl>
              <a:tblPr firstCol="1" bandRow="1">
                <a:tableStyleId>{21E4AEA4-8DFA-4A89-87EB-49C32662AFE0}</a:tableStyleId>
              </a:tblPr>
              <a:tblGrid>
                <a:gridCol w="1689501">
                  <a:extLst>
                    <a:ext uri="{9D8B030D-6E8A-4147-A177-3AD203B41FA5}">
                      <a16:colId xmlns:a16="http://schemas.microsoft.com/office/drawing/2014/main" xmlns="" val="621680838"/>
                    </a:ext>
                  </a:extLst>
                </a:gridCol>
                <a:gridCol w="3794109">
                  <a:extLst>
                    <a:ext uri="{9D8B030D-6E8A-4147-A177-3AD203B41FA5}">
                      <a16:colId xmlns:a16="http://schemas.microsoft.com/office/drawing/2014/main" xmlns="" val="1900211054"/>
                    </a:ext>
                  </a:extLst>
                </a:gridCol>
              </a:tblGrid>
              <a:tr h="541944">
                <a:tc>
                  <a:txBody>
                    <a:bodyPr/>
                    <a:lstStyle/>
                    <a:p>
                      <a:pPr algn="ctr">
                        <a:lnSpc>
                          <a:spcPct val="101000"/>
                        </a:lnSpc>
                        <a:spcAft>
                          <a:spcPts val="800"/>
                        </a:spcAft>
                        <a:defRPr sz="1400" kern="150">
                          <a:effectLst/>
                        </a:defRPr>
                      </a:pPr>
                      <a:r>
                        <a:t>Source/Reflect:</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0"/>
                        </a:spcAft>
                        <a:defRPr sz="1400" kern="150">
                          <a:effectLst/>
                        </a:defRPr>
                      </a:pPr>
                      <a:r>
                        <a:t>Traditional Folk Tale “The Snake” </a:t>
                      </a:r>
                    </a:p>
                    <a:p>
                      <a:pPr algn="ctr">
                        <a:lnSpc>
                          <a:spcPct val="101000"/>
                        </a:lnSpc>
                        <a:spcAft>
                          <a:spcPts val="0"/>
                        </a:spcAft>
                        <a:defRPr sz="1400" kern="150">
                          <a:effectLst/>
                        </a:defRPr>
                      </a:pPr>
                      <a:r>
                        <a:t>and his theatrical adaptation</a:t>
                      </a:r>
                      <a:endParaRPr sz="1400" kern="150">
                        <a:effectLst/>
                      </a:endParaRPr>
                    </a:p>
                  </a:txBody>
                  <a:tcPr marL="35625" marR="35625" marT="0" marB="0" anchor="ctr"/>
                </a:tc>
                <a:extLst>
                  <a:ext uri="{0D108BD9-81ED-4DB2-BD59-A6C34878D82A}">
                    <a16:rowId xmlns:a16="http://schemas.microsoft.com/office/drawing/2014/main" xmlns="" val="179366144"/>
                  </a:ext>
                </a:extLst>
              </a:tr>
              <a:tr h="2461549">
                <a:tc>
                  <a:txBody>
                    <a:bodyPr/>
                    <a:lstStyle/>
                    <a:p>
                      <a:pPr algn="ctr">
                        <a:lnSpc>
                          <a:spcPct val="101000"/>
                        </a:lnSpc>
                        <a:spcAft>
                          <a:spcPts val="800"/>
                        </a:spcAft>
                        <a:defRPr sz="1400" kern="150">
                          <a:effectLst/>
                        </a:defRPr>
                      </a:pPr>
                      <a:r>
                        <a:t>In this case:</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800"/>
                        </a:spcAft>
                        <a:defRPr sz="1200" kern="150">
                          <a:effectLst/>
                        </a:defRPr>
                      </a:pPr>
                      <a:r>
                        <a:t>A widow secretly raises as her child a serpent, who, in order to marry the queen she loves, must succeed in the three difficult trials imposed on him by the King, without anyone knowing his secret. His secret confesses to Vasilopoula and asks her not to reveal it to anyone, otherwise there will be consequences. Can he trust her to keep his secret? What if the Queen betrayed her trust? Will she be able to regain the confidence he has shown her?</a:t>
                      </a:r>
                    </a:p>
                  </a:txBody>
                  <a:tcPr marL="35625" marR="35625" marT="0" marB="0" anchor="ctr"/>
                </a:tc>
                <a:extLst>
                  <a:ext uri="{0D108BD9-81ED-4DB2-BD59-A6C34878D82A}">
                    <a16:rowId xmlns:a16="http://schemas.microsoft.com/office/drawing/2014/main" xmlns="" val="1078964"/>
                  </a:ext>
                </a:extLst>
              </a:tr>
              <a:tr h="644911">
                <a:tc>
                  <a:txBody>
                    <a:bodyPr/>
                    <a:lstStyle/>
                    <a:p>
                      <a:pPr algn="ctr">
                        <a:lnSpc>
                          <a:spcPct val="101000"/>
                        </a:lnSpc>
                        <a:spcAft>
                          <a:spcPts val="800"/>
                        </a:spcAft>
                        <a:defRPr sz="1400" kern="150">
                          <a:effectLst/>
                        </a:defRPr>
                      </a:pPr>
                      <a:r>
                        <a:t>Roles for children:</a:t>
                      </a:r>
                      <a:endParaRPr sz="1400" kern="150">
                        <a:effectLst/>
                        <a:latin typeface="Times New Roman" panose="02020603050405020304" pitchFamily="18" charset="0"/>
                        <a:ea typeface="SimSun" panose="02010600030101010101" pitchFamily="2" charset="-122"/>
                        <a:cs typeface="F"/>
                      </a:endParaRPr>
                    </a:p>
                  </a:txBody>
                  <a:tcPr marL="35625" marR="35625" marT="0" marB="0" anchor="ctr"/>
                </a:tc>
                <a:tc>
                  <a:txBody>
                    <a:bodyPr/>
                    <a:lstStyle/>
                    <a:p>
                      <a:pPr algn="ctr">
                        <a:lnSpc>
                          <a:spcPct val="101000"/>
                        </a:lnSpc>
                        <a:spcAft>
                          <a:spcPts val="800"/>
                        </a:spcAft>
                        <a:defRPr sz="1400" kern="150">
                          <a:effectLst/>
                        </a:defRPr>
                      </a:pPr>
                      <a:r>
                        <a:t>Snake, Vasilopoula, Mother, Companions/Snake Friends, Parents Vasilopoula</a:t>
                      </a:r>
                    </a:p>
                  </a:txBody>
                  <a:tcPr marL="35625" marR="35625" marT="0" marB="0" anchor="ctr"/>
                </a:tc>
                <a:extLst>
                  <a:ext uri="{0D108BD9-81ED-4DB2-BD59-A6C34878D82A}">
                    <a16:rowId xmlns:a16="http://schemas.microsoft.com/office/drawing/2014/main" xmlns="" val="829761171"/>
                  </a:ext>
                </a:extLst>
              </a:tr>
            </a:tbl>
          </a:graphicData>
        </a:graphic>
      </p:graphicFrame>
    </p:spTree>
    <p:extLst>
      <p:ext uri="{BB962C8B-B14F-4D97-AF65-F5344CB8AC3E}">
        <p14:creationId xmlns:p14="http://schemas.microsoft.com/office/powerpoint/2010/main" xmlns="" val="1761933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Special Educational Objectives of Activities</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561902190"/>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74997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Presentation of Activities</a:t>
            </a:r>
          </a:p>
        </p:txBody>
      </p:sp>
      <p:sp>
        <p:nvSpPr>
          <p:cNvPr id="3" name="Θέση περιεχομένου 2"/>
          <p:cNvSpPr>
            <a:spLocks noGrp="1"/>
          </p:cNvSpPr>
          <p:nvPr>
            <p:ph idx="1"/>
          </p:nvPr>
        </p:nvSpPr>
        <p:spPr>
          <a:xfrm>
            <a:off x="1451579" y="2015732"/>
            <a:ext cx="9603275" cy="3648798"/>
          </a:xfrm>
        </p:spPr>
        <p:txBody>
          <a:bodyPr>
            <a:noAutofit/>
          </a:bodyPr>
          <a:lstStyle/>
          <a:p>
            <a:r>
              <a:t>Acquaintance activities, </a:t>
            </a:r>
          </a:p>
          <a:p>
            <a:r>
              <a:t>Team activation games </a:t>
            </a:r>
          </a:p>
          <a:p>
            <a:r>
              <a:t>Trust Games</a:t>
            </a:r>
          </a:p>
          <a:p>
            <a:r>
              <a:t>Storytelling  </a:t>
            </a:r>
          </a:p>
          <a:p>
            <a:r>
              <a:t>Educational Drama Techniques </a:t>
            </a:r>
          </a:p>
          <a:p>
            <a:pPr lvl="1">
              <a:defRPr sz="2000"/>
            </a:pPr>
            <a:r>
              <a:t>an interrogation chair,</a:t>
            </a:r>
          </a:p>
          <a:p>
            <a:pPr lvl="1">
              <a:defRPr sz="2000"/>
            </a:pPr>
            <a:r>
              <a:t>detection of Thought</a:t>
            </a:r>
          </a:p>
          <a:p>
            <a:pPr lvl="1">
              <a:defRPr sz="2000"/>
            </a:pPr>
            <a:r>
              <a:t>the corridor of consciousness,</a:t>
            </a:r>
          </a:p>
          <a:p>
            <a:pPr lvl="1">
              <a:defRPr sz="2000"/>
            </a:pPr>
            <a:r>
              <a:t>character contour (it’s and but we have to put)</a:t>
            </a:r>
          </a:p>
        </p:txBody>
      </p:sp>
    </p:spTree>
    <p:extLst>
      <p:ext uri="{BB962C8B-B14F-4D97-AF65-F5344CB8AC3E}">
        <p14:creationId xmlns:p14="http://schemas.microsoft.com/office/powerpoint/2010/main" xmlns="" val="7170437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Presentation of Activities</a:t>
            </a:r>
          </a:p>
        </p:txBody>
      </p:sp>
      <p:sp>
        <p:nvSpPr>
          <p:cNvPr id="3" name="Θέση περιεχομένου 2"/>
          <p:cNvSpPr>
            <a:spLocks noGrp="1"/>
          </p:cNvSpPr>
          <p:nvPr>
            <p:ph idx="1"/>
          </p:nvPr>
        </p:nvSpPr>
        <p:spPr>
          <a:xfrm>
            <a:off x="1451579" y="2015732"/>
            <a:ext cx="9603275" cy="3648798"/>
          </a:xfrm>
        </p:spPr>
        <p:txBody>
          <a:bodyPr>
            <a:noAutofit/>
          </a:bodyPr>
          <a:lstStyle/>
          <a:p>
            <a:pPr fontAlgn="base"/>
            <a:r>
              <a:t>Acquaintance with the play with the following steps: </a:t>
            </a:r>
          </a:p>
          <a:p>
            <a:pPr lvl="1" fontAlgn="base">
              <a:defRPr sz="2000"/>
            </a:pPr>
            <a:r>
              <a:t>There is a discussion about the heroes of the text, their characteristics and their peculiarities. </a:t>
            </a:r>
          </a:p>
          <a:p>
            <a:pPr lvl="1" fontAlgn="base">
              <a:defRPr sz="2000"/>
            </a:pPr>
            <a:r>
              <a:t>Follow small improvisations – warm up the team</a:t>
            </a:r>
          </a:p>
          <a:p>
            <a:pPr fontAlgn="base"/>
            <a:r>
              <a:t>Share roles with children </a:t>
            </a:r>
          </a:p>
          <a:p>
            <a:pPr fontAlgn="base"/>
            <a:r>
              <a:t>Setup</a:t>
            </a:r>
          </a:p>
          <a:p>
            <a:pPr fontAlgn="base"/>
            <a:r>
              <a:t>Rehearsals  </a:t>
            </a:r>
          </a:p>
          <a:p>
            <a:pPr fontAlgn="base"/>
            <a:r>
              <a:t>Theatrical performance  </a:t>
            </a:r>
          </a:p>
        </p:txBody>
      </p:sp>
    </p:spTree>
    <p:extLst>
      <p:ext uri="{BB962C8B-B14F-4D97-AF65-F5344CB8AC3E}">
        <p14:creationId xmlns:p14="http://schemas.microsoft.com/office/powerpoint/2010/main" xmlns="" val="7170437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Expected results</a:t>
            </a:r>
          </a:p>
        </p:txBody>
      </p:sp>
      <p:sp>
        <p:nvSpPr>
          <p:cNvPr id="3" name="Θέση περιεχομένου 2"/>
          <p:cNvSpPr>
            <a:spLocks noGrp="1"/>
          </p:cNvSpPr>
          <p:nvPr>
            <p:ph idx="1"/>
          </p:nvPr>
        </p:nvSpPr>
        <p:spPr>
          <a:xfrm>
            <a:off x="1451579" y="2015732"/>
            <a:ext cx="10226071" cy="3880243"/>
          </a:xfrm>
        </p:spPr>
        <p:txBody>
          <a:bodyPr>
            <a:noAutofit/>
          </a:bodyPr>
          <a:lstStyle/>
          <a:p>
            <a:pPr>
              <a:buFont typeface="Calibri" panose="020F0502020204030204" pitchFamily="34" charset="0"/>
              <a:buChar char="→"/>
              <a:defRPr sz="1600">
                <a:solidFill>
                  <a:schemeClr val="tx2">
                    <a:lumMod val="50000"/>
                  </a:schemeClr>
                </a:solidFill>
              </a:defRPr>
            </a:pPr>
            <a:r>
              <a:t>Through dramatisation, the text was transformed:</a:t>
            </a:r>
            <a:endParaRPr sz="1600">
              <a:solidFill>
                <a:schemeClr val="tx2">
                  <a:lumMod val="50000"/>
                </a:schemeClr>
              </a:solidFill>
            </a:endParaRPr>
          </a:p>
          <a:p>
            <a:pPr lvl="1">
              <a:buFont typeface="Calibri" panose="020F0502020204030204" pitchFamily="34" charset="0"/>
              <a:buChar char="→"/>
              <a:defRPr sz="1600">
                <a:solidFill>
                  <a:schemeClr val="tx2">
                    <a:lumMod val="50000"/>
                  </a:schemeClr>
                </a:solidFill>
              </a:defRPr>
            </a:pPr>
            <a:r>
              <a:t>make it more accessible to children.</a:t>
            </a:r>
          </a:p>
          <a:p>
            <a:pPr lvl="1">
              <a:buFont typeface="Calibri" panose="020F0502020204030204" pitchFamily="34" charset="0"/>
              <a:buChar char="→"/>
              <a:defRPr sz="1600">
                <a:solidFill>
                  <a:schemeClr val="tx2">
                    <a:lumMod val="50000"/>
                  </a:schemeClr>
                </a:solidFill>
              </a:defRPr>
            </a:pPr>
            <a:r>
              <a:t> to serve the needs of the objectives set.</a:t>
            </a:r>
          </a:p>
          <a:p>
            <a:pPr>
              <a:buFont typeface="Calibri" panose="020F0502020204030204" pitchFamily="34" charset="0"/>
              <a:buChar char="→"/>
              <a:defRPr sz="1600">
                <a:solidFill>
                  <a:schemeClr val="tx2">
                    <a:lumMod val="50000"/>
                  </a:schemeClr>
                </a:solidFill>
              </a:defRPr>
            </a:pPr>
            <a:r>
              <a:t>The development of critical thinking belongs to both the general and the specific teaching objectives. </a:t>
            </a:r>
          </a:p>
          <a:p>
            <a:pPr>
              <a:buFont typeface="Calibri" panose="020F0502020204030204" pitchFamily="34" charset="0"/>
              <a:buChar char="→"/>
              <a:defRPr sz="1600">
                <a:solidFill>
                  <a:schemeClr val="tx2">
                    <a:lumMod val="50000"/>
                  </a:schemeClr>
                </a:solidFill>
              </a:defRPr>
            </a:pPr>
            <a:r>
              <a:t>Children are told that:</a:t>
            </a:r>
          </a:p>
          <a:p>
            <a:pPr lvl="1">
              <a:buFont typeface="Calibri" panose="020F0502020204030204" pitchFamily="34" charset="0"/>
              <a:buChar char="→"/>
              <a:defRPr sz="1600">
                <a:solidFill>
                  <a:schemeClr val="tx2">
                    <a:lumMod val="50000"/>
                  </a:schemeClr>
                </a:solidFill>
              </a:defRPr>
            </a:pPr>
            <a:r>
              <a:t>they can make important decisions.</a:t>
            </a:r>
            <a:endParaRPr sz="1600">
              <a:solidFill>
                <a:schemeClr val="tx2">
                  <a:lumMod val="50000"/>
                </a:schemeClr>
              </a:solidFill>
            </a:endParaRPr>
          </a:p>
          <a:p>
            <a:pPr lvl="1">
              <a:buFont typeface="Calibri" panose="020F0502020204030204" pitchFamily="34" charset="0"/>
              <a:buChar char="→"/>
              <a:defRPr sz="1600">
                <a:solidFill>
                  <a:schemeClr val="tx2">
                    <a:lumMod val="50000"/>
                  </a:schemeClr>
                </a:solidFill>
              </a:defRPr>
            </a:pPr>
            <a:r>
              <a:t>to solve problems. </a:t>
            </a:r>
          </a:p>
          <a:p>
            <a:pPr lvl="1">
              <a:buFont typeface="Calibri" panose="020F0502020204030204" pitchFamily="34" charset="0"/>
              <a:buChar char="→"/>
              <a:defRPr sz="1600">
                <a:solidFill>
                  <a:schemeClr val="tx2">
                    <a:lumMod val="50000"/>
                  </a:schemeClr>
                </a:solidFill>
              </a:defRPr>
            </a:pPr>
            <a:r>
              <a:t>they are able to use their skills in their daily lives. </a:t>
            </a:r>
          </a:p>
          <a:p>
            <a:pPr>
              <a:buFont typeface="Calibri" panose="020F0502020204030204" pitchFamily="34" charset="0"/>
              <a:buChar char="→"/>
              <a:defRPr sz="1600">
                <a:solidFill>
                  <a:schemeClr val="tx2">
                    <a:lumMod val="50000"/>
                  </a:schemeClr>
                </a:solidFill>
              </a:defRPr>
            </a:pPr>
            <a:r>
              <a:t>Specific teaching objectives</a:t>
            </a:r>
            <a:r>
              <a:rPr>
                <a:sym typeface="Wingdings" panose="05000000000000000000" pitchFamily="2" charset="2"/>
              </a:rPr>
              <a:t>:</a:t>
            </a:r>
            <a:r>
              <a:t> relationships of trust – betrayal.</a:t>
            </a:r>
          </a:p>
          <a:p>
            <a:pPr lvl="1">
              <a:buFont typeface="Calibri" panose="020F0502020204030204" pitchFamily="34" charset="0"/>
              <a:buChar char="→"/>
            </a:pPr>
            <a:endParaRPr sz="1600">
              <a:solidFill>
                <a:schemeClr val="tx2">
                  <a:lumMod val="50000"/>
                </a:schemeClr>
              </a:solidFill>
            </a:endParaRPr>
          </a:p>
        </p:txBody>
      </p:sp>
    </p:spTree>
    <p:extLst>
      <p:ext uri="{BB962C8B-B14F-4D97-AF65-F5344CB8AC3E}">
        <p14:creationId xmlns:p14="http://schemas.microsoft.com/office/powerpoint/2010/main" xmlns="" val="369332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Conclusions</a:t>
            </a:r>
          </a:p>
        </p:txBody>
      </p:sp>
      <p:graphicFrame>
        <p:nvGraphicFramePr>
          <p:cNvPr id="4" name="3 - Διάγραμμα"/>
          <p:cNvGraphicFramePr/>
          <p:nvPr/>
        </p:nvGraphicFramePr>
        <p:xfrm>
          <a:off x="781050" y="1943100"/>
          <a:ext cx="1000125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9349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Introduction</a:t>
            </a:r>
          </a:p>
        </p:txBody>
      </p:sp>
      <p:graphicFrame>
        <p:nvGraphicFramePr>
          <p:cNvPr id="4" name="Διάγραμμα 3"/>
          <p:cNvGraphicFramePr/>
          <p:nvPr>
            <p:extLst>
              <p:ext uri="{D42A27DB-BD31-4B8C-83A1-F6EECF244321}">
                <p14:modId xmlns:p14="http://schemas.microsoft.com/office/powerpoint/2010/main" xmlns="" val="2382612273"/>
              </p:ext>
            </p:extLst>
          </p:nvPr>
        </p:nvGraphicFramePr>
        <p:xfrm>
          <a:off x="633047" y="1191904"/>
          <a:ext cx="10860258" cy="399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Διάγραμμα 2"/>
          <p:cNvGraphicFramePr/>
          <p:nvPr>
            <p:extLst>
              <p:ext uri="{D42A27DB-BD31-4B8C-83A1-F6EECF244321}">
                <p14:modId xmlns:p14="http://schemas.microsoft.com/office/powerpoint/2010/main" xmlns="" val="3107212587"/>
              </p:ext>
            </p:extLst>
          </p:nvPr>
        </p:nvGraphicFramePr>
        <p:xfrm>
          <a:off x="2572055" y="4684541"/>
          <a:ext cx="6511498" cy="13294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Ορθογώνιο 7"/>
          <p:cNvSpPr/>
          <p:nvPr/>
        </p:nvSpPr>
        <p:spPr>
          <a:xfrm>
            <a:off x="7951798" y="6325158"/>
            <a:ext cx="3904915" cy="338554"/>
          </a:xfrm>
          <a:prstGeom prst="rect">
            <a:avLst/>
          </a:prstGeom>
        </p:spPr>
        <p:txBody>
          <a:bodyPr wrap="none">
            <a:spAutoFit/>
          </a:bodyPr>
          <a:lstStyle/>
          <a:p>
            <a:pPr algn="r">
              <a:defRPr sz="1600">
                <a:solidFill>
                  <a:schemeClr val="bg1"/>
                </a:solidFill>
                <a:effectLst>
                  <a:outerShdw blurRad="38100" dist="38100" dir="2700000" algn="tl">
                    <a:srgbClr val="000000">
                      <a:alpha val="43137"/>
                    </a:srgbClr>
                  </a:outerShdw>
                </a:effectLst>
                <a:latin typeface="+mj-lt"/>
              </a:defRPr>
            </a:pPr>
            <a:r>
              <a:rPr dirty="0"/>
              <a:t>(</a:t>
            </a:r>
            <a:r>
              <a:rPr dirty="0" err="1"/>
              <a:t>Zoniou</a:t>
            </a:r>
            <a:r>
              <a:rPr dirty="0"/>
              <a:t>, </a:t>
            </a:r>
            <a:r>
              <a:rPr dirty="0" smtClean="0"/>
              <a:t>2003</a:t>
            </a:r>
            <a:r>
              <a:rPr lang="en-US" dirty="0" smtClean="0">
                <a:ea typeface="SimSun" panose="02010600030101010101" pitchFamily="2" charset="-122"/>
              </a:rPr>
              <a:t>-</a:t>
            </a:r>
            <a:r>
              <a:rPr dirty="0" smtClean="0">
                <a:ea typeface="SimSun" panose="02010600030101010101" pitchFamily="2" charset="-122"/>
              </a:rPr>
              <a:t> </a:t>
            </a:r>
            <a:r>
              <a:rPr dirty="0" err="1"/>
              <a:t>Katsaridou</a:t>
            </a:r>
            <a:r>
              <a:rPr dirty="0"/>
              <a:t>, </a:t>
            </a:r>
            <a:r>
              <a:rPr dirty="0" smtClean="0"/>
              <a:t>2011)</a:t>
            </a:r>
            <a:endParaRPr dirty="0"/>
          </a:p>
        </p:txBody>
      </p:sp>
    </p:spTree>
    <p:extLst>
      <p:ext uri="{BB962C8B-B14F-4D97-AF65-F5344CB8AC3E}">
        <p14:creationId xmlns:p14="http://schemas.microsoft.com/office/powerpoint/2010/main" xmlns="" val="3889540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Proposals for Future Research</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3360490252"/>
              </p:ext>
            </p:extLst>
          </p:nvPr>
        </p:nvGraphicFramePr>
        <p:xfrm>
          <a:off x="1450975" y="2016124"/>
          <a:ext cx="10112375" cy="3779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27707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Indicative Bibliographical References</a:t>
            </a:r>
          </a:p>
        </p:txBody>
      </p:sp>
      <p:sp>
        <p:nvSpPr>
          <p:cNvPr id="3" name="Θέση περιεχομένου 2"/>
          <p:cNvSpPr>
            <a:spLocks noGrp="1"/>
          </p:cNvSpPr>
          <p:nvPr>
            <p:ph idx="1"/>
          </p:nvPr>
        </p:nvSpPr>
        <p:spPr>
          <a:xfrm>
            <a:off x="1451579" y="1945392"/>
            <a:ext cx="9603275" cy="3920834"/>
          </a:xfrm>
        </p:spPr>
        <p:txBody>
          <a:bodyPr>
            <a:noAutofit/>
          </a:bodyPr>
          <a:lstStyle/>
          <a:p>
            <a:pPr lvl="0">
              <a:lnSpc>
                <a:spcPct val="100000"/>
              </a:lnSpc>
              <a:spcBef>
                <a:spcPts val="600"/>
              </a:spcBef>
              <a:defRPr sz="1050"/>
            </a:pPr>
            <a:r>
              <a:t>Avdi, A., Hadjigeorgiou, M. (2007). </a:t>
            </a:r>
            <a:r>
              <a:rPr i="1"/>
              <a:t>The art of drama in education – 48 proposals for theatrical education workshops</a:t>
            </a:r>
            <a:r>
              <a:t>. Athens: IT’S A METAPHOR.</a:t>
            </a:r>
          </a:p>
          <a:p>
            <a:pPr lvl="0">
              <a:lnSpc>
                <a:spcPct val="100000"/>
              </a:lnSpc>
              <a:spcBef>
                <a:spcPts val="600"/>
              </a:spcBef>
              <a:defRPr sz="1050"/>
            </a:pPr>
            <a:r>
              <a:t>Secretary, T. (2006). </a:t>
            </a:r>
            <a:r>
              <a:rPr i="1"/>
              <a:t>Cover of Shakespeare’s Works for Children and Young People</a:t>
            </a:r>
            <a:r>
              <a:t>. Athens: IB.</a:t>
            </a:r>
          </a:p>
          <a:p>
            <a:pPr lvl="0">
              <a:lnSpc>
                <a:spcPct val="100000"/>
              </a:lnSpc>
              <a:spcBef>
                <a:spcPts val="600"/>
              </a:spcBef>
              <a:defRPr sz="1050"/>
            </a:pPr>
            <a:r>
              <a:t>Diakoumakou, A. (2017). Dramatic Art in Education and Creative Writing. An action survey with 4th grade students in primary schools in Sparta. </a:t>
            </a:r>
            <a:r>
              <a:rPr i="1"/>
              <a:t>Drama Art and Performing Arts in Education and Lifelong Learning – MA in Drama and Performing Arts in Education and Lifelong Learning.</a:t>
            </a:r>
            <a:r>
              <a:t> Retrieved June 21, 2020.</a:t>
            </a:r>
          </a:p>
          <a:p>
            <a:pPr lvl="0">
              <a:lnSpc>
                <a:spcPct val="100000"/>
              </a:lnSpc>
              <a:spcBef>
                <a:spcPts val="600"/>
              </a:spcBef>
              <a:defRPr sz="1050"/>
            </a:pPr>
            <a:r>
              <a:t>Zervou, A. (2012). </a:t>
            </a:r>
            <a:r>
              <a:rPr i="1"/>
              <a:t>In the land of miracles</a:t>
            </a:r>
            <a:r>
              <a:t>. Athens: It’s a Patakis.</a:t>
            </a:r>
          </a:p>
          <a:p>
            <a:pPr>
              <a:lnSpc>
                <a:spcPct val="100000"/>
              </a:lnSpc>
              <a:spcBef>
                <a:spcPts val="600"/>
              </a:spcBef>
              <a:defRPr sz="1050"/>
            </a:pPr>
            <a:r>
              <a:t>Hutcheon, L. (2006). </a:t>
            </a:r>
            <a:r>
              <a:rPr i="1"/>
              <a:t>A Theory of Adaptation. </a:t>
            </a:r>
            <a:r>
              <a:t>London, New York: Routledge.</a:t>
            </a:r>
            <a:endParaRPr sz="1050"/>
          </a:p>
          <a:p>
            <a:pPr lvl="0">
              <a:lnSpc>
                <a:spcPct val="100000"/>
              </a:lnSpc>
              <a:spcBef>
                <a:spcPts val="600"/>
              </a:spcBef>
              <a:defRPr sz="1050"/>
            </a:pPr>
            <a:r>
              <a:t>Kanatsouli, M. (2007). </a:t>
            </a:r>
            <a:r>
              <a:rPr i="1"/>
              <a:t>Introduction to the theory and criticism of children’s literature – school and preschool (</a:t>
            </a:r>
            <a:r>
              <a:rPr i="1" baseline="30000"/>
              <a:t>2nd</a:t>
            </a:r>
            <a:r>
              <a:rPr i="1"/>
              <a:t> edition)</a:t>
            </a:r>
            <a:r>
              <a:t>. Thessaloniki: University Studio Press.</a:t>
            </a:r>
          </a:p>
          <a:p>
            <a:pPr lvl="0">
              <a:lnSpc>
                <a:spcPct val="100000"/>
              </a:lnSpc>
              <a:spcBef>
                <a:spcPts val="600"/>
              </a:spcBef>
              <a:defRPr sz="1050"/>
            </a:pPr>
            <a:r>
              <a:t>Kotopoulos, T. (2012). </a:t>
            </a:r>
            <a:r>
              <a:rPr i="1"/>
              <a:t>The legalisation of creative writing</a:t>
            </a:r>
            <a:r>
              <a:t>. Retrieved 21/06/2021, from </a:t>
            </a:r>
            <a:r>
              <a:rPr u="sng">
                <a:hlinkClick r:id="rId2"/>
              </a:rPr>
              <a:t>http://keimena.ece.uth.gr/main/t15/03-kotopoulos.pdf</a:t>
            </a:r>
            <a:r>
              <a:t> </a:t>
            </a:r>
          </a:p>
          <a:p>
            <a:pPr lvl="0">
              <a:lnSpc>
                <a:spcPct val="100000"/>
              </a:lnSpc>
              <a:spcBef>
                <a:spcPts val="600"/>
              </a:spcBef>
              <a:defRPr sz="1050"/>
            </a:pPr>
            <a:r>
              <a:t>Malafantis, K. (2011). </a:t>
            </a:r>
            <a:r>
              <a:rPr i="1"/>
              <a:t>The fairytale in education: Psychopedagogical dimension and utilisation.</a:t>
            </a:r>
            <a:r>
              <a:t> Athens: It’s an interaction.</a:t>
            </a:r>
          </a:p>
          <a:p>
            <a:pPr lvl="0">
              <a:lnSpc>
                <a:spcPct val="100000"/>
              </a:lnSpc>
              <a:spcBef>
                <a:spcPts val="600"/>
              </a:spcBef>
              <a:defRPr sz="1050"/>
            </a:pPr>
            <a:r>
              <a:t>Papadopoulos, G. (2006). The unaccessible Essence of the Person and the Transition of Artificial Persons. </a:t>
            </a:r>
            <a:r>
              <a:rPr i="1"/>
              <a:t>Shakespeare’s Works for Children and Young People</a:t>
            </a:r>
            <a:r>
              <a:t> (pp. 113-120). Athens: IB.</a:t>
            </a:r>
          </a:p>
          <a:p>
            <a:pPr lvl="0">
              <a:lnSpc>
                <a:spcPct val="100000"/>
              </a:lnSpc>
              <a:spcBef>
                <a:spcPts val="600"/>
              </a:spcBef>
              <a:defRPr sz="1050"/>
            </a:pPr>
            <a:r>
              <a:t>Sakellariou, X. (1995). </a:t>
            </a:r>
            <a:r>
              <a:rPr i="1"/>
              <a:t>The story yesterday and today. His psychopedagogical and social function</a:t>
            </a:r>
            <a:r>
              <a:t>. Athens: It’s a Patakis.</a:t>
            </a:r>
          </a:p>
          <a:p>
            <a:pPr lvl="0">
              <a:lnSpc>
                <a:spcPct val="100000"/>
              </a:lnSpc>
              <a:spcBef>
                <a:spcPts val="600"/>
              </a:spcBef>
              <a:defRPr sz="1050"/>
            </a:pPr>
            <a:r>
              <a:t>Souliiotis, M. (2012). </a:t>
            </a:r>
            <a:r>
              <a:rPr i="1"/>
              <a:t>Creative writing: Navigation instructions.</a:t>
            </a:r>
            <a:r>
              <a:t> Athens: Ministry of Education and Culture.</a:t>
            </a:r>
          </a:p>
          <a:p>
            <a:pPr lvl="0">
              <a:lnSpc>
                <a:spcPct val="100000"/>
              </a:lnSpc>
              <a:spcBef>
                <a:spcPts val="600"/>
              </a:spcBef>
              <a:defRPr sz="1050"/>
            </a:pPr>
            <a:r>
              <a:t>Tsampouri, A., Mytilineou, E., Giaouris, C., &amp; Evgeniadis, G. (2015). Make your own story with us... </a:t>
            </a:r>
            <a:r>
              <a:rPr i="1"/>
              <a:t>Panhellenic Conference of Education Sciences</a:t>
            </a:r>
            <a:r>
              <a:t>, 2015, 1438-1447.</a:t>
            </a:r>
          </a:p>
          <a:p>
            <a:pPr lvl="0">
              <a:lnSpc>
                <a:spcPct val="100000"/>
              </a:lnSpc>
              <a:spcBef>
                <a:spcPts val="600"/>
              </a:spcBef>
              <a:defRPr sz="1050"/>
            </a:pPr>
            <a:r>
              <a:t>Tsilimeni, T. &amp; Paparousi M. (ed.). (2010). </a:t>
            </a:r>
            <a:r>
              <a:rPr i="1"/>
              <a:t>The art of fiction and creative writing</a:t>
            </a:r>
            <a:r>
              <a:t>. Thessaloniki: Focus.</a:t>
            </a:r>
          </a:p>
          <a:p>
            <a:pPr lvl="0">
              <a:lnSpc>
                <a:spcPct val="100000"/>
              </a:lnSpc>
              <a:spcBef>
                <a:spcPts val="600"/>
              </a:spcBef>
              <a:defRPr sz="1050"/>
            </a:pPr>
            <a:r>
              <a:t>Tsilimeni, T. (2011). </a:t>
            </a:r>
            <a:r>
              <a:rPr i="1"/>
              <a:t>Narration and training. Introduction to the art of storytelling – Articles and Studies</a:t>
            </a:r>
            <a:r>
              <a:t>. Thessaloniki: Focus.</a:t>
            </a:r>
          </a:p>
        </p:txBody>
      </p:sp>
    </p:spTree>
    <p:extLst>
      <p:ext uri="{BB962C8B-B14F-4D97-AF65-F5344CB8AC3E}">
        <p14:creationId xmlns:p14="http://schemas.microsoft.com/office/powerpoint/2010/main" xmlns="" val="3775695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ownload HD Banner Transparent Curtain Clipart - Curtain Png Transparent  PNG Image - NicePNG.c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2295713" y="3838376"/>
            <a:ext cx="7451720" cy="1754326"/>
          </a:xfrm>
          <a:prstGeom prst="rect">
            <a:avLst/>
          </a:prstGeom>
          <a:noFill/>
        </p:spPr>
        <p:txBody>
          <a:bodyPr wrap="none" lIns="91440" tIns="45720" rIns="91440" bIns="45720">
            <a:spAutoFit/>
          </a:bodyPr>
          <a:lstStyle/>
          <a:p>
            <a:pPr algn="ctr">
              <a:defRPr sz="5400" b="1">
                <a:ln w="22225">
                  <a:solidFill>
                    <a:schemeClr val="accent2"/>
                  </a:solidFill>
                  <a:prstDash val="solid"/>
                </a:ln>
                <a:solidFill>
                  <a:schemeClr val="accent2">
                    <a:lumMod val="40000"/>
                    <a:lumOff val="60000"/>
                  </a:schemeClr>
                </a:solidFill>
              </a:defRPr>
            </a:pPr>
            <a:r>
              <a:t>Thank you very much </a:t>
            </a:r>
          </a:p>
          <a:p>
            <a:pPr algn="ctr">
              <a:defRPr sz="5400" b="1">
                <a:ln w="22225">
                  <a:solidFill>
                    <a:schemeClr val="accent2"/>
                  </a:solidFill>
                  <a:prstDash val="solid"/>
                </a:ln>
                <a:solidFill>
                  <a:schemeClr val="accent2">
                    <a:lumMod val="40000"/>
                    <a:lumOff val="60000"/>
                  </a:schemeClr>
                </a:solidFill>
              </a:defRPr>
            </a:pPr>
            <a:r>
              <a:t>for your attention!</a:t>
            </a:r>
            <a:endParaRPr sz="5400" b="1" cap="none">
              <a:ln w="22225">
                <a:solidFill>
                  <a:schemeClr val="accent2"/>
                </a:solidFill>
                <a:prstDash val="solid"/>
              </a:ln>
              <a:solidFill>
                <a:schemeClr val="accent2">
                  <a:lumMod val="40000"/>
                  <a:lumOff val="60000"/>
                </a:schemeClr>
              </a:solidFill>
              <a:effectLst/>
            </a:endParaRPr>
          </a:p>
        </p:txBody>
      </p:sp>
      <p:sp>
        <p:nvSpPr>
          <p:cNvPr id="5" name="Θέση περιεχομένου 2"/>
          <p:cNvSpPr txBox="1">
            <a:spLocks/>
          </p:cNvSpPr>
          <p:nvPr/>
        </p:nvSpPr>
        <p:spPr>
          <a:xfrm>
            <a:off x="2504203" y="1509457"/>
            <a:ext cx="6926876" cy="2009920"/>
          </a:xfrm>
          <a:prstGeom prst="rect">
            <a:avLst/>
          </a:prstGeom>
        </p:spPr>
        <p:txBody>
          <a:bodyPr>
            <a:noAutofit/>
          </a:bodyPr>
          <a:lstStyle/>
          <a:p>
            <a:pPr marL="228600" indent="-228600" algn="ctr">
              <a:spcBef>
                <a:spcPts val="600"/>
              </a:spcBef>
              <a:buClr>
                <a:schemeClr val="accent1"/>
              </a:buClr>
              <a:buSzPct val="100000"/>
            </a:pPr>
            <a:r>
              <a:rPr sz="2800" kern="1200">
                <a:ln>
                  <a:noFill/>
                </a:ln>
                <a:solidFill>
                  <a:schemeClr val="tx1"/>
                </a:solidFill>
                <a:effectLst/>
                <a:uLnTx/>
                <a:uFillTx/>
                <a:latin typeface="+mn-lt"/>
                <a:ea typeface="+mn-ea"/>
                <a:cs typeface="+mn-cs"/>
              </a:rPr>
              <a:t>Through creative writing, the story takes life and turns into an </a:t>
            </a:r>
            <a:r>
              <a:rPr sz="2800"/>
              <a:t>adventure and a perpetual journey. </a:t>
            </a:r>
            <a:r>
              <a:rPr sz="2000"/>
              <a:t>(Kotopoulos, 2012)</a:t>
            </a:r>
            <a:endParaRPr sz="2800"/>
          </a:p>
          <a:p>
            <a:pPr marL="228600" marR="0" lvl="0" indent="-228600" algn="ctr" defTabSz="914400" rtl="0" eaLnBrk="1" fontAlgn="auto" latinLnBrk="0" hangingPunct="1">
              <a:lnSpc>
                <a:spcPct val="100000"/>
              </a:lnSpc>
              <a:spcBef>
                <a:spcPts val="600"/>
              </a:spcBef>
              <a:spcAft>
                <a:spcPts val="0"/>
              </a:spcAft>
              <a:buClr>
                <a:schemeClr val="accent1"/>
              </a:buClr>
              <a:buSzPct val="100000"/>
              <a:buFont typeface="Arial" panose="020B0604020202020204" pitchFamily="34" charset="0"/>
              <a:buNone/>
              <a:tabLst/>
            </a:pPr>
            <a:endParaRPr kumimoji="0" sz="2800" b="0" i="0" u="none" strike="noStrike" kern="1200" cap="none" normalizeH="0" baseline="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60307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Introduction</a:t>
            </a:r>
          </a:p>
        </p:txBody>
      </p:sp>
      <p:graphicFrame>
        <p:nvGraphicFramePr>
          <p:cNvPr id="5" name="Διάγραμμα 4"/>
          <p:cNvGraphicFramePr/>
          <p:nvPr>
            <p:extLst>
              <p:ext uri="{D42A27DB-BD31-4B8C-83A1-F6EECF244321}">
                <p14:modId xmlns:p14="http://schemas.microsoft.com/office/powerpoint/2010/main" xmlns="" val="2547751823"/>
              </p:ext>
            </p:extLst>
          </p:nvPr>
        </p:nvGraphicFramePr>
        <p:xfrm>
          <a:off x="2086591" y="6814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 Ομάδα"/>
          <p:cNvGrpSpPr/>
          <p:nvPr/>
        </p:nvGrpSpPr>
        <p:grpSpPr>
          <a:xfrm>
            <a:off x="5087421" y="904126"/>
            <a:ext cx="1524000" cy="1524000"/>
            <a:chOff x="4342863" y="713032"/>
            <a:chExt cx="1524000" cy="1524000"/>
          </a:xfrm>
        </p:grpSpPr>
        <p:sp>
          <p:nvSpPr>
            <p:cNvPr id="8" name="7 - Έλλειψη"/>
            <p:cNvSpPr/>
            <p:nvPr/>
          </p:nvSpPr>
          <p:spPr>
            <a:xfrm>
              <a:off x="4342863" y="713032"/>
              <a:ext cx="1524000" cy="152400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Έλλειψη 4"/>
            <p:cNvSpPr/>
            <p:nvPr/>
          </p:nvSpPr>
          <p:spPr>
            <a:xfrm>
              <a:off x="4566048" y="936216"/>
              <a:ext cx="1077630" cy="1077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dirty="0" smtClean="0"/>
                <a:t>Folk Tail</a:t>
              </a:r>
              <a:endParaRPr sz="1500" kern="1200" dirty="0"/>
            </a:p>
          </p:txBody>
        </p:sp>
      </p:grpSp>
    </p:spTree>
    <p:extLst>
      <p:ext uri="{BB962C8B-B14F-4D97-AF65-F5344CB8AC3E}">
        <p14:creationId xmlns:p14="http://schemas.microsoft.com/office/powerpoint/2010/main" xmlns="" val="211968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Introduction</a:t>
            </a:r>
          </a:p>
        </p:txBody>
      </p:sp>
      <p:graphicFrame>
        <p:nvGraphicFramePr>
          <p:cNvPr id="4" name="Διάγραμμα 3"/>
          <p:cNvGraphicFramePr/>
          <p:nvPr>
            <p:extLst>
              <p:ext uri="{D42A27DB-BD31-4B8C-83A1-F6EECF244321}">
                <p14:modId xmlns:p14="http://schemas.microsoft.com/office/powerpoint/2010/main" xmlns="" val="1406733072"/>
              </p:ext>
            </p:extLst>
          </p:nvPr>
        </p:nvGraphicFramePr>
        <p:xfrm>
          <a:off x="2532116" y="2152650"/>
          <a:ext cx="7869184"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0730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4239" y="1151906"/>
            <a:ext cx="8643154" cy="2492174"/>
          </a:xfrm>
        </p:spPr>
        <p:txBody>
          <a:bodyPr anchor="ctr">
            <a:noAutofit/>
          </a:bodyPr>
          <a:lstStyle/>
          <a:p>
            <a:pPr algn="ctr">
              <a:lnSpc>
                <a:spcPct val="150000"/>
              </a:lnSpc>
              <a:defRPr sz="4800" b="1" cap="none">
                <a:effectLst>
                  <a:outerShdw blurRad="38100" dist="38100" dir="2700000" algn="tl">
                    <a:srgbClr val="000000">
                      <a:alpha val="43137"/>
                    </a:srgbClr>
                  </a:outerShdw>
                </a:effectLst>
              </a:defRPr>
            </a:pPr>
            <a:r>
              <a:t>PART ATHEORETICAL FRAMEWORK</a:t>
            </a:r>
          </a:p>
        </p:txBody>
      </p:sp>
    </p:spTree>
    <p:extLst>
      <p:ext uri="{BB962C8B-B14F-4D97-AF65-F5344CB8AC3E}">
        <p14:creationId xmlns:p14="http://schemas.microsoft.com/office/powerpoint/2010/main" xmlns="" val="3251811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Characteristics of Folk Fairytale</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616331389"/>
              </p:ext>
            </p:extLst>
          </p:nvPr>
        </p:nvGraphicFramePr>
        <p:xfrm>
          <a:off x="1450975" y="2016124"/>
          <a:ext cx="9604375" cy="3684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Ορθογώνιο 2"/>
          <p:cNvSpPr/>
          <p:nvPr/>
        </p:nvSpPr>
        <p:spPr>
          <a:xfrm>
            <a:off x="8262102" y="6311091"/>
            <a:ext cx="2792752" cy="369332"/>
          </a:xfrm>
          <a:prstGeom prst="rect">
            <a:avLst/>
          </a:prstGeom>
        </p:spPr>
        <p:txBody>
          <a:bodyPr wrap="none">
            <a:spAutoFit/>
          </a:bodyPr>
          <a:lstStyle/>
          <a:p>
            <a:pPr algn="r">
              <a:defRPr>
                <a:solidFill>
                  <a:schemeClr val="bg1"/>
                </a:solidFill>
                <a:effectLst>
                  <a:outerShdw blurRad="38100" dist="38100" dir="2700000" algn="tl">
                    <a:srgbClr val="000000">
                      <a:alpha val="43137"/>
                    </a:srgbClr>
                  </a:outerShdw>
                </a:effectLst>
                <a:latin typeface="+mj-lt"/>
                <a:ea typeface="SimSun" panose="02010600030101010101" pitchFamily="2" charset="-122"/>
                <a:cs typeface="F"/>
              </a:defRPr>
            </a:pPr>
            <a:r>
              <a:t>(Sakkelariou, 1995)</a:t>
            </a:r>
            <a:endParaRPr>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2431586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Child and Folk Tale </a:t>
            </a:r>
          </a:p>
        </p:txBody>
      </p:sp>
      <p:sp>
        <p:nvSpPr>
          <p:cNvPr id="4" name="Ορθογώνιο 3"/>
          <p:cNvSpPr/>
          <p:nvPr/>
        </p:nvSpPr>
        <p:spPr>
          <a:xfrm>
            <a:off x="3404382" y="6173821"/>
            <a:ext cx="7650472" cy="584775"/>
          </a:xfrm>
          <a:prstGeom prst="rect">
            <a:avLst/>
          </a:prstGeom>
        </p:spPr>
        <p:txBody>
          <a:bodyPr wrap="square">
            <a:spAutoFit/>
          </a:bodyPr>
          <a:lstStyle/>
          <a:p>
            <a:pPr algn="r">
              <a:defRPr sz="1600">
                <a:solidFill>
                  <a:schemeClr val="bg1"/>
                </a:solidFill>
                <a:effectLst>
                  <a:outerShdw blurRad="38100" dist="38100" dir="2700000" algn="tl">
                    <a:srgbClr val="000000">
                      <a:alpha val="43137"/>
                    </a:srgbClr>
                  </a:outerShdw>
                </a:effectLst>
                <a:latin typeface="+mj-lt"/>
              </a:defRPr>
            </a:pPr>
            <a:r>
              <a:rPr dirty="0">
                <a:ea typeface="SimSun" panose="02010600030101010101" pitchFamily="2" charset="-122"/>
                <a:cs typeface="F"/>
              </a:rPr>
              <a:t>(</a:t>
            </a:r>
            <a:r>
              <a:rPr dirty="0" err="1">
                <a:ea typeface="SimSun" panose="02010600030101010101" pitchFamily="2" charset="-122"/>
                <a:cs typeface="F"/>
              </a:rPr>
              <a:t>Tsampouris</a:t>
            </a:r>
            <a:r>
              <a:rPr dirty="0">
                <a:ea typeface="SimSun" panose="02010600030101010101" pitchFamily="2" charset="-122"/>
                <a:cs typeface="F"/>
              </a:rPr>
              <a:t>, </a:t>
            </a:r>
            <a:r>
              <a:rPr dirty="0" err="1">
                <a:ea typeface="SimSun" panose="02010600030101010101" pitchFamily="2" charset="-122"/>
                <a:cs typeface="F"/>
              </a:rPr>
              <a:t>Mytilineou</a:t>
            </a:r>
            <a:r>
              <a:rPr dirty="0">
                <a:ea typeface="SimSun" panose="02010600030101010101" pitchFamily="2" charset="-122"/>
                <a:cs typeface="F"/>
              </a:rPr>
              <a:t>, </a:t>
            </a:r>
            <a:r>
              <a:rPr dirty="0" err="1">
                <a:ea typeface="SimSun" panose="02010600030101010101" pitchFamily="2" charset="-122"/>
                <a:cs typeface="F"/>
              </a:rPr>
              <a:t>Giaouris</a:t>
            </a:r>
            <a:r>
              <a:rPr dirty="0">
                <a:ea typeface="SimSun" panose="02010600030101010101" pitchFamily="2" charset="-122"/>
                <a:cs typeface="F"/>
              </a:rPr>
              <a:t>, &amp; </a:t>
            </a:r>
            <a:r>
              <a:rPr dirty="0" err="1">
                <a:ea typeface="SimSun" panose="02010600030101010101" pitchFamily="2" charset="-122"/>
                <a:cs typeface="F"/>
              </a:rPr>
              <a:t>Evgeniadis</a:t>
            </a:r>
            <a:r>
              <a:rPr dirty="0">
                <a:ea typeface="SimSun" panose="02010600030101010101" pitchFamily="2" charset="-122"/>
                <a:cs typeface="F"/>
              </a:rPr>
              <a:t>, </a:t>
            </a:r>
            <a:r>
              <a:rPr dirty="0" smtClean="0">
                <a:ea typeface="SimSun" panose="02010600030101010101" pitchFamily="2" charset="-122"/>
                <a:cs typeface="F"/>
              </a:rPr>
              <a:t>2015</a:t>
            </a:r>
            <a:r>
              <a:rPr lang="en-US" dirty="0" smtClean="0">
                <a:ea typeface="SimSun" panose="02010600030101010101" pitchFamily="2" charset="-122"/>
                <a:cs typeface="F"/>
              </a:rPr>
              <a:t> -</a:t>
            </a:r>
            <a:r>
              <a:rPr dirty="0" smtClean="0">
                <a:ea typeface="SimSun" panose="02010600030101010101" pitchFamily="2" charset="-122"/>
                <a:cs typeface="F"/>
              </a:rPr>
              <a:t> </a:t>
            </a:r>
            <a:r>
              <a:rPr dirty="0" err="1"/>
              <a:t>Tsilimeni</a:t>
            </a:r>
            <a:r>
              <a:rPr dirty="0"/>
              <a:t>, </a:t>
            </a:r>
            <a:r>
              <a:rPr dirty="0" smtClean="0"/>
              <a:t>2011</a:t>
            </a:r>
            <a:r>
              <a:rPr lang="en-US" dirty="0" smtClean="0"/>
              <a:t>-</a:t>
            </a:r>
            <a:r>
              <a:rPr dirty="0" smtClean="0"/>
              <a:t> </a:t>
            </a:r>
            <a:r>
              <a:rPr dirty="0" err="1"/>
              <a:t>Malafantis</a:t>
            </a:r>
            <a:r>
              <a:rPr dirty="0"/>
              <a:t>, 2011</a:t>
            </a:r>
            <a:r>
              <a:rPr dirty="0">
                <a:ea typeface="SimSun" panose="02010600030101010101" pitchFamily="2" charset="-122"/>
                <a:cs typeface="F"/>
              </a:rPr>
              <a:t>) </a:t>
            </a:r>
            <a:endParaRPr sz="1600" dirty="0">
              <a:solidFill>
                <a:schemeClr val="bg1"/>
              </a:solidFill>
              <a:effectLst>
                <a:outerShdw blurRad="38100" dist="38100" dir="2700000" algn="tl">
                  <a:srgbClr val="000000">
                    <a:alpha val="43137"/>
                  </a:srgbClr>
                </a:outerShdw>
              </a:effectLst>
              <a:latin typeface="+mj-lt"/>
            </a:endParaRPr>
          </a:p>
        </p:txBody>
      </p:sp>
      <p:graphicFrame>
        <p:nvGraphicFramePr>
          <p:cNvPr id="5" name="Διάγραμμα 4"/>
          <p:cNvGraphicFramePr/>
          <p:nvPr>
            <p:extLst>
              <p:ext uri="{D42A27DB-BD31-4B8C-83A1-F6EECF244321}">
                <p14:modId xmlns:p14="http://schemas.microsoft.com/office/powerpoint/2010/main" xmlns="" val="948218829"/>
              </p:ext>
            </p:extLst>
          </p:nvPr>
        </p:nvGraphicFramePr>
        <p:xfrm>
          <a:off x="640636" y="505359"/>
          <a:ext cx="10782300" cy="550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3701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defRPr cap="none"/>
            </a:pPr>
            <a:r>
              <a:t>Definition of Adaptation</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477258593"/>
              </p:ext>
            </p:extLst>
          </p:nvPr>
        </p:nvGraphicFramePr>
        <p:xfrm>
          <a:off x="597007" y="3659212"/>
          <a:ext cx="10280258" cy="271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Θέση περιεχομένου 3"/>
          <p:cNvGraphicFramePr>
            <a:graphicFrameLocks/>
          </p:cNvGraphicFramePr>
          <p:nvPr>
            <p:extLst>
              <p:ext uri="{D42A27DB-BD31-4B8C-83A1-F6EECF244321}">
                <p14:modId xmlns:p14="http://schemas.microsoft.com/office/powerpoint/2010/main" xmlns="" val="3934972581"/>
              </p:ext>
            </p:extLst>
          </p:nvPr>
        </p:nvGraphicFramePr>
        <p:xfrm>
          <a:off x="597007" y="1859292"/>
          <a:ext cx="10280258" cy="1799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Ορθογώνιο 5"/>
          <p:cNvSpPr/>
          <p:nvPr/>
        </p:nvSpPr>
        <p:spPr>
          <a:xfrm>
            <a:off x="5105400" y="6374053"/>
            <a:ext cx="6915149" cy="584775"/>
          </a:xfrm>
          <a:prstGeom prst="rect">
            <a:avLst/>
          </a:prstGeom>
        </p:spPr>
        <p:txBody>
          <a:bodyPr wrap="square">
            <a:spAutoFit/>
          </a:bodyPr>
          <a:lstStyle/>
          <a:p>
            <a:pPr algn="r">
              <a:defRPr sz="1600">
                <a:solidFill>
                  <a:schemeClr val="bg1"/>
                </a:solidFill>
                <a:effectLst>
                  <a:outerShdw blurRad="38100" dist="38100" dir="2700000" algn="tl">
                    <a:srgbClr val="000000">
                      <a:alpha val="43137"/>
                    </a:srgbClr>
                  </a:outerShdw>
                </a:effectLst>
                <a:latin typeface="+mj-lt"/>
              </a:defRPr>
            </a:pPr>
            <a:r>
              <a:rPr dirty="0">
                <a:ea typeface="SimSun" panose="02010600030101010101" pitchFamily="2" charset="-122"/>
              </a:rPr>
              <a:t>(Papadopoulos, </a:t>
            </a:r>
            <a:r>
              <a:rPr dirty="0" smtClean="0">
                <a:ea typeface="SimSun" panose="02010600030101010101" pitchFamily="2" charset="-122"/>
              </a:rPr>
              <a:t>2006</a:t>
            </a:r>
            <a:r>
              <a:rPr lang="en-US" dirty="0" smtClean="0">
                <a:ea typeface="SimSun" panose="02010600030101010101" pitchFamily="2" charset="-122"/>
              </a:rPr>
              <a:t> -</a:t>
            </a:r>
            <a:r>
              <a:rPr dirty="0" err="1" smtClean="0"/>
              <a:t>Hutcheon</a:t>
            </a:r>
            <a:r>
              <a:rPr dirty="0"/>
              <a:t>, </a:t>
            </a:r>
            <a:r>
              <a:rPr dirty="0" smtClean="0"/>
              <a:t>2006</a:t>
            </a:r>
            <a:r>
              <a:rPr lang="en-US" dirty="0" smtClean="0"/>
              <a:t>-</a:t>
            </a:r>
            <a:r>
              <a:rPr dirty="0" smtClean="0"/>
              <a:t> </a:t>
            </a:r>
            <a:r>
              <a:rPr dirty="0"/>
              <a:t>Secretary of State, </a:t>
            </a:r>
            <a:r>
              <a:rPr dirty="0" smtClean="0"/>
              <a:t>2006)</a:t>
            </a:r>
            <a:endParaRPr sz="1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94273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Προσαρμοσμένο 12">
      <a:dk1>
        <a:srgbClr val="9B2D1F"/>
      </a:dk1>
      <a:lt1>
        <a:sysClr val="window" lastClr="FFFFFF"/>
      </a:lt1>
      <a:dk2>
        <a:srgbClr val="696464"/>
      </a:dk2>
      <a:lt2>
        <a:srgbClr val="FFFFFF"/>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Προσαρμοσμένο 1">
      <a:majorFont>
        <a:latin typeface="Arial Black"/>
        <a:ea typeface=""/>
        <a:cs typeface=""/>
      </a:majorFont>
      <a:minorFont>
        <a:latin typeface="Arial"/>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TM10001114[[fn=Συλλογή]]</Template>
  <TotalTime>1230</TotalTime>
  <Words>3946</Words>
  <Application>Microsoft Office PowerPoint</Application>
  <PresentationFormat>Προσαρμογή</PresentationFormat>
  <Paragraphs>396</Paragraphs>
  <Slides>32</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Gallery</vt:lpstr>
      <vt:lpstr>Διαφάνεια 1</vt:lpstr>
      <vt:lpstr>INTRODUCTION</vt:lpstr>
      <vt:lpstr>Introduction</vt:lpstr>
      <vt:lpstr>Introduction</vt:lpstr>
      <vt:lpstr>Introduction</vt:lpstr>
      <vt:lpstr>PART ATHEORETICAL FRAMEWORK</vt:lpstr>
      <vt:lpstr>Characteristics of Folk Fairytale</vt:lpstr>
      <vt:lpstr>Child and Folk Tale </vt:lpstr>
      <vt:lpstr>Definition of Adaptation</vt:lpstr>
      <vt:lpstr>Definition of Adaptation</vt:lpstr>
      <vt:lpstr>Definition of Adaptation</vt:lpstr>
      <vt:lpstr>Definition of Creative Writing</vt:lpstr>
      <vt:lpstr>Creative Writing and Education</vt:lpstr>
      <vt:lpstr>Definition of Educational Drama</vt:lpstr>
      <vt:lpstr>Definition of Educational Drama</vt:lpstr>
      <vt:lpstr>Definition of Educational Drama</vt:lpstr>
      <vt:lpstr>Objectives of Educational Drama</vt:lpstr>
      <vt:lpstr>PART B RESEARCH PROJECT</vt:lpstr>
      <vt:lpstr>Methodology</vt:lpstr>
      <vt:lpstr>Methodology</vt:lpstr>
      <vt:lpstr>General Educational Objectives</vt:lpstr>
      <vt:lpstr>Limitations of Research</vt:lpstr>
      <vt:lpstr>Adaptation of theatrical play</vt:lpstr>
      <vt:lpstr>Experiential Theatrical Workshop – Project of Activities</vt:lpstr>
      <vt:lpstr>Special Educational Objectives of Activities</vt:lpstr>
      <vt:lpstr>Presentation of Activities</vt:lpstr>
      <vt:lpstr>Presentation of Activities</vt:lpstr>
      <vt:lpstr>Expected results</vt:lpstr>
      <vt:lpstr>Conclusions</vt:lpstr>
      <vt:lpstr>Proposals for Future Research</vt:lpstr>
      <vt:lpstr>Indicative Bibliographical References</vt:lpstr>
      <vt:lpstr>Διαφάνεια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λαϊκό παραμύθι και η θεατρική διασκευή του σε εκπαιδευτικό δράμα Μια διδακτική πρόταση</dc:title>
  <dc:creator>ΙΑΝ ΠΕΤ</dc:creator>
  <cp:lastModifiedBy>HUAWEI</cp:lastModifiedBy>
  <cp:revision>185</cp:revision>
  <dcterms:created xsi:type="dcterms:W3CDTF">2021-06-14T11:14:16Z</dcterms:created>
  <dcterms:modified xsi:type="dcterms:W3CDTF">2024-06-22T09:11:43Z</dcterms:modified>
</cp:coreProperties>
</file>